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12192000"/>
  <p:notesSz cx="6858000" cy="9144000"/>
  <p:embeddedFontLst>
    <p:embeddedFont>
      <p:font typeface="Noto Sans KR"/>
      <p:regular r:id="rId32"/>
      <p:bold r:id="rId33"/>
    </p:embeddedFont>
    <p:embeddedFont>
      <p:font typeface="Poppins"/>
      <p:regular r:id="rId34"/>
      <p:bold r:id="rId35"/>
      <p:italic r:id="rId36"/>
      <p:boldItalic r:id="rId37"/>
    </p:embeddedFont>
    <p:embeddedFont>
      <p:font typeface="PT Serif"/>
      <p:regular r:id="rId38"/>
      <p:bold r:id="rId39"/>
      <p:italic r:id="rId40"/>
      <p:boldItalic r:id="rId41"/>
    </p:embeddedFont>
    <p:embeddedFont>
      <p:font typeface="Sora"/>
      <p:regular r:id="rId42"/>
      <p:bold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8" roundtripDataSignature="AMtx7mhAXL9cNfkVF5oM4ewJr0Z/DtiW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erif-italic.fntdata"/><Relationship Id="rId20" Type="http://schemas.openxmlformats.org/officeDocument/2006/relationships/slide" Target="slides/slide16.xml"/><Relationship Id="rId42" Type="http://schemas.openxmlformats.org/officeDocument/2006/relationships/font" Target="fonts/Sora-regular.fntdata"/><Relationship Id="rId41" Type="http://schemas.openxmlformats.org/officeDocument/2006/relationships/font" Target="fonts/PTSerif-boldItalic.fntdata"/><Relationship Id="rId22" Type="http://schemas.openxmlformats.org/officeDocument/2006/relationships/slide" Target="slides/slide18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7.xml"/><Relationship Id="rId43" Type="http://schemas.openxmlformats.org/officeDocument/2006/relationships/font" Target="fonts/Sora-bold.fntdata"/><Relationship Id="rId24" Type="http://schemas.openxmlformats.org/officeDocument/2006/relationships/slide" Target="slides/slide20.xml"/><Relationship Id="rId46" Type="http://schemas.openxmlformats.org/officeDocument/2006/relationships/font" Target="fonts/OpenSans-italic.fntdata"/><Relationship Id="rId23" Type="http://schemas.openxmlformats.org/officeDocument/2006/relationships/slide" Target="slides/slide19.xml"/><Relationship Id="rId45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customschemas.google.com/relationships/presentationmetadata" Target="metadata"/><Relationship Id="rId25" Type="http://schemas.openxmlformats.org/officeDocument/2006/relationships/slide" Target="slides/slide21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NotoSansKR-bold.fntdata"/><Relationship Id="rId10" Type="http://schemas.openxmlformats.org/officeDocument/2006/relationships/slide" Target="slides/slide6.xml"/><Relationship Id="rId32" Type="http://schemas.openxmlformats.org/officeDocument/2006/relationships/font" Target="fonts/NotoSansKR-regular.fntdata"/><Relationship Id="rId13" Type="http://schemas.openxmlformats.org/officeDocument/2006/relationships/slide" Target="slides/slide9.xml"/><Relationship Id="rId35" Type="http://schemas.openxmlformats.org/officeDocument/2006/relationships/font" Target="fonts/Poppins-bold.fntdata"/><Relationship Id="rId12" Type="http://schemas.openxmlformats.org/officeDocument/2006/relationships/slide" Target="slides/slide8.xml"/><Relationship Id="rId34" Type="http://schemas.openxmlformats.org/officeDocument/2006/relationships/font" Target="fonts/Poppins-regular.fntdata"/><Relationship Id="rId15" Type="http://schemas.openxmlformats.org/officeDocument/2006/relationships/slide" Target="slides/slide11.xml"/><Relationship Id="rId37" Type="http://schemas.openxmlformats.org/officeDocument/2006/relationships/font" Target="fonts/Poppins-boldItalic.fntdata"/><Relationship Id="rId14" Type="http://schemas.openxmlformats.org/officeDocument/2006/relationships/slide" Target="slides/slide10.xml"/><Relationship Id="rId36" Type="http://schemas.openxmlformats.org/officeDocument/2006/relationships/font" Target="fonts/Poppins-italic.fntdata"/><Relationship Id="rId17" Type="http://schemas.openxmlformats.org/officeDocument/2006/relationships/slide" Target="slides/slide13.xml"/><Relationship Id="rId39" Type="http://schemas.openxmlformats.org/officeDocument/2006/relationships/font" Target="fonts/PTSerif-bold.fntdata"/><Relationship Id="rId16" Type="http://schemas.openxmlformats.org/officeDocument/2006/relationships/slide" Target="slides/slide12.xml"/><Relationship Id="rId38" Type="http://schemas.openxmlformats.org/officeDocument/2006/relationships/font" Target="fonts/PTSerif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0" name="Google Shape;75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eaa04939f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9" name="Google Shape;869;g2eaa04939f9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eaa04939f9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eaa04939f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eaa04939f9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eaa04939f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eaa04939f9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eaa04939f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eaa04939f9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eaa04939f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eaa04939f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8" name="Google Shape;928;g2eaa04939f9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eaa04939f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5" name="Google Shape;935;g2eaa04939f9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eaa04939f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6" name="Google Shape;946;g2eaa04939f9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eaa04939f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6" name="Google Shape;976;g2eaa04939f9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eaa04939f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5" name="Google Shape;985;g2eaa04939f9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7" name="Google Shape;75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eaa04939f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5" name="Google Shape;995;g2eaa04939f9_0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eaa04939f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6" name="Google Shape;1006;g2eaa04939f9_0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eaa04939f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3" name="Google Shape;1013;g2eaa04939f9_0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eaa04939f9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0" name="Google Shape;1030;g2eaa04939f9_0_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eaa04939f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0" name="Google Shape;1040;g2eaa04939f9_0_2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eaa04939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1" name="Google Shape;1051;g2eaa04939f9_0_2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eaa04939f9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0" name="Google Shape;1070;g2eaa04939f9_0_2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0" name="Google Shape;1080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5" name="Google Shape;78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8" name="Google Shape;79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5" name="Google Shape;80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9" name="Google Shape;81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8" name="Google Shape;82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eaedcb61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7" name="Google Shape;847;g2eaedcb610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1" name="Google Shape;86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7"/>
          <p:cNvSpPr/>
          <p:nvPr/>
        </p:nvSpPr>
        <p:spPr>
          <a:xfrm flipH="1">
            <a:off x="0" y="699911"/>
            <a:ext cx="12192000" cy="4931008"/>
          </a:xfrm>
          <a:custGeom>
            <a:rect b="b" l="l" r="r" t="t"/>
            <a:pathLst>
              <a:path extrusionOk="0" h="3399940" w="3679056">
                <a:moveTo>
                  <a:pt x="3407841" y="3063483"/>
                </a:moveTo>
                <a:cubicBezTo>
                  <a:pt x="3388114" y="3063483"/>
                  <a:pt x="3372123" y="3079474"/>
                  <a:pt x="3372123" y="3099219"/>
                </a:cubicBezTo>
                <a:lnTo>
                  <a:pt x="3372123" y="3223788"/>
                </a:lnTo>
                <a:cubicBezTo>
                  <a:pt x="3372123" y="3243569"/>
                  <a:pt x="3388114" y="3259560"/>
                  <a:pt x="3407841" y="3259560"/>
                </a:cubicBezTo>
                <a:lnTo>
                  <a:pt x="3477226" y="3259560"/>
                </a:lnTo>
                <a:cubicBezTo>
                  <a:pt x="3496953" y="3259560"/>
                  <a:pt x="3512943" y="3243569"/>
                  <a:pt x="3512943" y="3223788"/>
                </a:cubicBezTo>
                <a:lnTo>
                  <a:pt x="3512943" y="3099219"/>
                </a:lnTo>
                <a:cubicBezTo>
                  <a:pt x="3512943" y="3079474"/>
                  <a:pt x="3496953" y="3063483"/>
                  <a:pt x="3477226" y="3063483"/>
                </a:cubicBezTo>
                <a:close/>
                <a:moveTo>
                  <a:pt x="3115192" y="3063483"/>
                </a:moveTo>
                <a:cubicBezTo>
                  <a:pt x="3095451" y="3063483"/>
                  <a:pt x="3079460" y="3079474"/>
                  <a:pt x="3079460" y="3099219"/>
                </a:cubicBezTo>
                <a:lnTo>
                  <a:pt x="3079460" y="3223788"/>
                </a:lnTo>
                <a:cubicBezTo>
                  <a:pt x="3079460" y="3243569"/>
                  <a:pt x="3095451" y="3259560"/>
                  <a:pt x="3115192" y="3259560"/>
                </a:cubicBezTo>
                <a:lnTo>
                  <a:pt x="3184562" y="3259560"/>
                </a:lnTo>
                <a:cubicBezTo>
                  <a:pt x="3204303" y="3259560"/>
                  <a:pt x="3220294" y="3243569"/>
                  <a:pt x="3220294" y="3223788"/>
                </a:cubicBezTo>
                <a:lnTo>
                  <a:pt x="3220294" y="3099219"/>
                </a:lnTo>
                <a:cubicBezTo>
                  <a:pt x="3220294" y="3079474"/>
                  <a:pt x="3204303" y="3063483"/>
                  <a:pt x="3184562" y="3063483"/>
                </a:cubicBezTo>
                <a:close/>
                <a:moveTo>
                  <a:pt x="2822568" y="3063483"/>
                </a:moveTo>
                <a:cubicBezTo>
                  <a:pt x="2802826" y="3063483"/>
                  <a:pt x="2786810" y="3079474"/>
                  <a:pt x="2786810" y="3099219"/>
                </a:cubicBezTo>
                <a:lnTo>
                  <a:pt x="2786810" y="3223788"/>
                </a:lnTo>
                <a:cubicBezTo>
                  <a:pt x="2786810" y="3243569"/>
                  <a:pt x="2802826" y="3259560"/>
                  <a:pt x="2822568" y="3259560"/>
                </a:cubicBezTo>
                <a:lnTo>
                  <a:pt x="2891913" y="3259560"/>
                </a:lnTo>
                <a:cubicBezTo>
                  <a:pt x="2911654" y="3259560"/>
                  <a:pt x="2927670" y="3243569"/>
                  <a:pt x="2927670" y="3223788"/>
                </a:cubicBezTo>
                <a:lnTo>
                  <a:pt x="2927670" y="3099219"/>
                </a:lnTo>
                <a:cubicBezTo>
                  <a:pt x="2927670" y="3079474"/>
                  <a:pt x="2911654" y="3063483"/>
                  <a:pt x="2891913" y="3063483"/>
                </a:cubicBezTo>
                <a:close/>
                <a:moveTo>
                  <a:pt x="2529904" y="3063483"/>
                </a:moveTo>
                <a:cubicBezTo>
                  <a:pt x="2510177" y="3063483"/>
                  <a:pt x="2494161" y="3079474"/>
                  <a:pt x="2494161" y="3099219"/>
                </a:cubicBezTo>
                <a:lnTo>
                  <a:pt x="2494161" y="3223788"/>
                </a:lnTo>
                <a:cubicBezTo>
                  <a:pt x="2494161" y="3243569"/>
                  <a:pt x="2510177" y="3259560"/>
                  <a:pt x="2529904" y="3259560"/>
                </a:cubicBezTo>
                <a:lnTo>
                  <a:pt x="2599264" y="3259560"/>
                </a:lnTo>
                <a:cubicBezTo>
                  <a:pt x="2618990" y="3259560"/>
                  <a:pt x="2635006" y="3243569"/>
                  <a:pt x="2635006" y="3223788"/>
                </a:cubicBezTo>
                <a:lnTo>
                  <a:pt x="2635006" y="3099219"/>
                </a:lnTo>
                <a:cubicBezTo>
                  <a:pt x="2635006" y="3079474"/>
                  <a:pt x="2618990" y="3063483"/>
                  <a:pt x="2599264" y="3063483"/>
                </a:cubicBezTo>
                <a:close/>
                <a:moveTo>
                  <a:pt x="2237255" y="3063483"/>
                </a:moveTo>
                <a:cubicBezTo>
                  <a:pt x="2217485" y="3063483"/>
                  <a:pt x="2201508" y="3079474"/>
                  <a:pt x="2201508" y="3099219"/>
                </a:cubicBezTo>
                <a:lnTo>
                  <a:pt x="2201508" y="3223788"/>
                </a:lnTo>
                <a:cubicBezTo>
                  <a:pt x="2201508" y="3243569"/>
                  <a:pt x="2217485" y="3259560"/>
                  <a:pt x="2237255" y="3259560"/>
                </a:cubicBezTo>
                <a:lnTo>
                  <a:pt x="2306614" y="3259560"/>
                </a:lnTo>
                <a:cubicBezTo>
                  <a:pt x="2326337" y="3259560"/>
                  <a:pt x="2342357" y="3243569"/>
                  <a:pt x="2342357" y="3223788"/>
                </a:cubicBezTo>
                <a:lnTo>
                  <a:pt x="2342357" y="3099219"/>
                </a:lnTo>
                <a:cubicBezTo>
                  <a:pt x="2342357" y="3079474"/>
                  <a:pt x="2326337" y="3063483"/>
                  <a:pt x="2306614" y="3063483"/>
                </a:cubicBezTo>
                <a:close/>
                <a:moveTo>
                  <a:pt x="1944605" y="3063483"/>
                </a:moveTo>
                <a:cubicBezTo>
                  <a:pt x="1924864" y="3063483"/>
                  <a:pt x="1908844" y="3079474"/>
                  <a:pt x="1908844" y="3099219"/>
                </a:cubicBezTo>
                <a:lnTo>
                  <a:pt x="1908844" y="3223788"/>
                </a:lnTo>
                <a:cubicBezTo>
                  <a:pt x="1908844" y="3243569"/>
                  <a:pt x="1924864" y="3259560"/>
                  <a:pt x="1944605" y="3259560"/>
                </a:cubicBezTo>
                <a:lnTo>
                  <a:pt x="2013950" y="3259560"/>
                </a:lnTo>
                <a:cubicBezTo>
                  <a:pt x="2033688" y="3259560"/>
                  <a:pt x="2049708" y="3243569"/>
                  <a:pt x="2049708" y="3223788"/>
                </a:cubicBezTo>
                <a:lnTo>
                  <a:pt x="2049708" y="3099219"/>
                </a:lnTo>
                <a:cubicBezTo>
                  <a:pt x="2049708" y="3079474"/>
                  <a:pt x="2033688" y="3063483"/>
                  <a:pt x="2013950" y="3063483"/>
                </a:cubicBezTo>
                <a:close/>
                <a:moveTo>
                  <a:pt x="1651952" y="3063483"/>
                </a:moveTo>
                <a:cubicBezTo>
                  <a:pt x="1632215" y="3063483"/>
                  <a:pt x="1616195" y="3079474"/>
                  <a:pt x="1616195" y="3099219"/>
                </a:cubicBezTo>
                <a:lnTo>
                  <a:pt x="1616195" y="3223788"/>
                </a:lnTo>
                <a:cubicBezTo>
                  <a:pt x="1616195" y="3243569"/>
                  <a:pt x="1632215" y="3259560"/>
                  <a:pt x="1651952" y="3259560"/>
                </a:cubicBezTo>
                <a:lnTo>
                  <a:pt x="1721297" y="3259560"/>
                </a:lnTo>
                <a:cubicBezTo>
                  <a:pt x="1741039" y="3259560"/>
                  <a:pt x="1757058" y="3243569"/>
                  <a:pt x="1757058" y="3223788"/>
                </a:cubicBezTo>
                <a:lnTo>
                  <a:pt x="1757058" y="3099219"/>
                </a:lnTo>
                <a:cubicBezTo>
                  <a:pt x="1757058" y="3079474"/>
                  <a:pt x="1741039" y="3063483"/>
                  <a:pt x="1721297" y="3063483"/>
                </a:cubicBezTo>
                <a:close/>
                <a:moveTo>
                  <a:pt x="1359289" y="3063483"/>
                </a:moveTo>
                <a:cubicBezTo>
                  <a:pt x="1339562" y="3063483"/>
                  <a:pt x="1323546" y="3079474"/>
                  <a:pt x="1323546" y="3099219"/>
                </a:cubicBezTo>
                <a:lnTo>
                  <a:pt x="1323546" y="3223788"/>
                </a:lnTo>
                <a:cubicBezTo>
                  <a:pt x="1323546" y="3243569"/>
                  <a:pt x="1339562" y="3259560"/>
                  <a:pt x="1359289" y="3259560"/>
                </a:cubicBezTo>
                <a:lnTo>
                  <a:pt x="1428648" y="3259560"/>
                </a:lnTo>
                <a:cubicBezTo>
                  <a:pt x="1448404" y="3259560"/>
                  <a:pt x="1464391" y="3243569"/>
                  <a:pt x="1464391" y="3223788"/>
                </a:cubicBezTo>
                <a:lnTo>
                  <a:pt x="1464391" y="3099219"/>
                </a:lnTo>
                <a:cubicBezTo>
                  <a:pt x="1464391" y="3079474"/>
                  <a:pt x="1448404" y="3063483"/>
                  <a:pt x="1428648" y="3063483"/>
                </a:cubicBezTo>
                <a:close/>
                <a:moveTo>
                  <a:pt x="1066639" y="3063483"/>
                </a:moveTo>
                <a:cubicBezTo>
                  <a:pt x="1046898" y="3063483"/>
                  <a:pt x="1030882" y="3079474"/>
                  <a:pt x="1030882" y="3099219"/>
                </a:cubicBezTo>
                <a:lnTo>
                  <a:pt x="1030882" y="3223788"/>
                </a:lnTo>
                <a:cubicBezTo>
                  <a:pt x="1030882" y="3243569"/>
                  <a:pt x="1046898" y="3259560"/>
                  <a:pt x="1066639" y="3259560"/>
                </a:cubicBezTo>
                <a:lnTo>
                  <a:pt x="1135984" y="3259560"/>
                </a:lnTo>
                <a:cubicBezTo>
                  <a:pt x="1155754" y="3259560"/>
                  <a:pt x="1171742" y="3243569"/>
                  <a:pt x="1171742" y="3223788"/>
                </a:cubicBezTo>
                <a:lnTo>
                  <a:pt x="1171742" y="3099219"/>
                </a:lnTo>
                <a:cubicBezTo>
                  <a:pt x="1171742" y="3079474"/>
                  <a:pt x="1155754" y="3063483"/>
                  <a:pt x="1135984" y="3063483"/>
                </a:cubicBezTo>
                <a:close/>
                <a:moveTo>
                  <a:pt x="773990" y="3063483"/>
                </a:moveTo>
                <a:cubicBezTo>
                  <a:pt x="754249" y="3063483"/>
                  <a:pt x="738231" y="3079474"/>
                  <a:pt x="738231" y="3099219"/>
                </a:cubicBezTo>
                <a:lnTo>
                  <a:pt x="738231" y="3223788"/>
                </a:lnTo>
                <a:cubicBezTo>
                  <a:pt x="738231" y="3243569"/>
                  <a:pt x="754249" y="3259560"/>
                  <a:pt x="773990" y="3259560"/>
                </a:cubicBezTo>
                <a:lnTo>
                  <a:pt x="843335" y="3259560"/>
                </a:lnTo>
                <a:cubicBezTo>
                  <a:pt x="863101" y="3259560"/>
                  <a:pt x="879092" y="3243569"/>
                  <a:pt x="879092" y="3223788"/>
                </a:cubicBezTo>
                <a:lnTo>
                  <a:pt x="879092" y="3099219"/>
                </a:lnTo>
                <a:cubicBezTo>
                  <a:pt x="879092" y="3079474"/>
                  <a:pt x="863101" y="3063483"/>
                  <a:pt x="843335" y="3063483"/>
                </a:cubicBezTo>
                <a:close/>
                <a:moveTo>
                  <a:pt x="481325" y="3063483"/>
                </a:moveTo>
                <a:cubicBezTo>
                  <a:pt x="461599" y="3063483"/>
                  <a:pt x="445581" y="3079474"/>
                  <a:pt x="445581" y="3099219"/>
                </a:cubicBezTo>
                <a:lnTo>
                  <a:pt x="445581" y="3223788"/>
                </a:lnTo>
                <a:cubicBezTo>
                  <a:pt x="445581" y="3243569"/>
                  <a:pt x="461599" y="3259560"/>
                  <a:pt x="481325" y="3259560"/>
                </a:cubicBezTo>
                <a:lnTo>
                  <a:pt x="550684" y="3259560"/>
                </a:lnTo>
                <a:cubicBezTo>
                  <a:pt x="570438" y="3259560"/>
                  <a:pt x="586428" y="3243569"/>
                  <a:pt x="586428" y="3223788"/>
                </a:cubicBezTo>
                <a:lnTo>
                  <a:pt x="586428" y="3099219"/>
                </a:lnTo>
                <a:cubicBezTo>
                  <a:pt x="586428" y="3079474"/>
                  <a:pt x="570438" y="3063483"/>
                  <a:pt x="550684" y="3063483"/>
                </a:cubicBezTo>
                <a:close/>
                <a:moveTo>
                  <a:pt x="188675" y="3063483"/>
                </a:moveTo>
                <a:cubicBezTo>
                  <a:pt x="168949" y="3063483"/>
                  <a:pt x="152931" y="3079474"/>
                  <a:pt x="152931" y="3099219"/>
                </a:cubicBezTo>
                <a:lnTo>
                  <a:pt x="152931" y="3223788"/>
                </a:lnTo>
                <a:cubicBezTo>
                  <a:pt x="152931" y="3243569"/>
                  <a:pt x="168949" y="3259560"/>
                  <a:pt x="188675" y="3259560"/>
                </a:cubicBezTo>
                <a:lnTo>
                  <a:pt x="258034" y="3259560"/>
                </a:lnTo>
                <a:cubicBezTo>
                  <a:pt x="277788" y="3259560"/>
                  <a:pt x="293778" y="3243569"/>
                  <a:pt x="293778" y="3223788"/>
                </a:cubicBezTo>
                <a:lnTo>
                  <a:pt x="293778" y="3099219"/>
                </a:lnTo>
                <a:cubicBezTo>
                  <a:pt x="293778" y="3079474"/>
                  <a:pt x="277788" y="3063483"/>
                  <a:pt x="258034" y="3063483"/>
                </a:cubicBezTo>
                <a:close/>
                <a:moveTo>
                  <a:pt x="2553154" y="2904164"/>
                </a:moveTo>
                <a:lnTo>
                  <a:pt x="2552190" y="2904900"/>
                </a:lnTo>
                <a:lnTo>
                  <a:pt x="2554215" y="2904900"/>
                </a:lnTo>
                <a:close/>
                <a:moveTo>
                  <a:pt x="1974046" y="2899244"/>
                </a:moveTo>
                <a:cubicBezTo>
                  <a:pt x="1973003" y="2899384"/>
                  <a:pt x="1971804" y="2900442"/>
                  <a:pt x="1971295" y="2901417"/>
                </a:cubicBezTo>
                <a:lnTo>
                  <a:pt x="1972130" y="2904900"/>
                </a:lnTo>
                <a:lnTo>
                  <a:pt x="1979814" y="2904900"/>
                </a:lnTo>
                <a:lnTo>
                  <a:pt x="1977287" y="2900471"/>
                </a:lnTo>
                <a:cubicBezTo>
                  <a:pt x="1976695" y="2899652"/>
                  <a:pt x="1975046" y="2899089"/>
                  <a:pt x="1974046" y="2899244"/>
                </a:cubicBezTo>
                <a:close/>
                <a:moveTo>
                  <a:pt x="390774" y="2898497"/>
                </a:moveTo>
                <a:cubicBezTo>
                  <a:pt x="392396" y="2898327"/>
                  <a:pt x="393932" y="2899443"/>
                  <a:pt x="393636" y="2901092"/>
                </a:cubicBezTo>
                <a:cubicBezTo>
                  <a:pt x="393453" y="2902193"/>
                  <a:pt x="391916" y="2903009"/>
                  <a:pt x="391366" y="2903601"/>
                </a:cubicBezTo>
                <a:cubicBezTo>
                  <a:pt x="388772" y="2903276"/>
                  <a:pt x="387531" y="2901684"/>
                  <a:pt x="388321" y="2900388"/>
                </a:cubicBezTo>
                <a:cubicBezTo>
                  <a:pt x="388828" y="2899526"/>
                  <a:pt x="389886" y="2898584"/>
                  <a:pt x="390774" y="2898497"/>
                </a:cubicBezTo>
                <a:close/>
                <a:moveTo>
                  <a:pt x="508440" y="2896366"/>
                </a:moveTo>
                <a:cubicBezTo>
                  <a:pt x="510202" y="2895338"/>
                  <a:pt x="512627" y="2896255"/>
                  <a:pt x="513276" y="2898298"/>
                </a:cubicBezTo>
                <a:cubicBezTo>
                  <a:pt x="512811" y="2898821"/>
                  <a:pt x="512303" y="2899850"/>
                  <a:pt x="511471" y="2900247"/>
                </a:cubicBezTo>
                <a:cubicBezTo>
                  <a:pt x="509300" y="2901359"/>
                  <a:pt x="507086" y="2900709"/>
                  <a:pt x="507030" y="2898976"/>
                </a:cubicBezTo>
                <a:cubicBezTo>
                  <a:pt x="506987" y="2898088"/>
                  <a:pt x="507706" y="2896789"/>
                  <a:pt x="508440" y="2896366"/>
                </a:cubicBezTo>
                <a:close/>
                <a:moveTo>
                  <a:pt x="978387" y="2895876"/>
                </a:moveTo>
                <a:cubicBezTo>
                  <a:pt x="976044" y="2893956"/>
                  <a:pt x="973211" y="2895013"/>
                  <a:pt x="972832" y="2897876"/>
                </a:cubicBezTo>
                <a:lnTo>
                  <a:pt x="972492" y="2904900"/>
                </a:lnTo>
                <a:lnTo>
                  <a:pt x="973067" y="2904900"/>
                </a:lnTo>
                <a:lnTo>
                  <a:pt x="982477" y="2900175"/>
                </a:lnTo>
                <a:cubicBezTo>
                  <a:pt x="981149" y="2898710"/>
                  <a:pt x="979910" y="2897114"/>
                  <a:pt x="978387" y="2895876"/>
                </a:cubicBezTo>
                <a:close/>
                <a:moveTo>
                  <a:pt x="1927261" y="2894984"/>
                </a:moveTo>
                <a:lnTo>
                  <a:pt x="1926929" y="2904900"/>
                </a:lnTo>
                <a:lnTo>
                  <a:pt x="1939818" y="2904900"/>
                </a:lnTo>
                <a:lnTo>
                  <a:pt x="1939740" y="2901810"/>
                </a:lnTo>
                <a:cubicBezTo>
                  <a:pt x="1939740" y="2894818"/>
                  <a:pt x="1936130" y="2892689"/>
                  <a:pt x="1927261" y="2894984"/>
                </a:cubicBezTo>
                <a:close/>
                <a:moveTo>
                  <a:pt x="1561148" y="2894959"/>
                </a:moveTo>
                <a:lnTo>
                  <a:pt x="1550548" y="2904900"/>
                </a:lnTo>
                <a:lnTo>
                  <a:pt x="1567883" y="2904900"/>
                </a:lnTo>
                <a:lnTo>
                  <a:pt x="1567493" y="2900273"/>
                </a:lnTo>
                <a:cubicBezTo>
                  <a:pt x="1566140" y="2897580"/>
                  <a:pt x="1564418" y="2895169"/>
                  <a:pt x="1561148" y="2894959"/>
                </a:cubicBezTo>
                <a:close/>
                <a:moveTo>
                  <a:pt x="3115925" y="2894746"/>
                </a:moveTo>
                <a:cubicBezTo>
                  <a:pt x="3115030" y="2897509"/>
                  <a:pt x="3114043" y="2900227"/>
                  <a:pt x="3114060" y="2902744"/>
                </a:cubicBezTo>
                <a:lnTo>
                  <a:pt x="3115380" y="2904900"/>
                </a:lnTo>
                <a:lnTo>
                  <a:pt x="3135703" y="2904900"/>
                </a:lnTo>
                <a:lnTo>
                  <a:pt x="3134425" y="2899947"/>
                </a:lnTo>
                <a:cubicBezTo>
                  <a:pt x="3133945" y="2899034"/>
                  <a:pt x="3132620" y="2898583"/>
                  <a:pt x="3131674" y="2897933"/>
                </a:cubicBezTo>
                <a:cubicBezTo>
                  <a:pt x="3130349" y="2899893"/>
                  <a:pt x="3129234" y="2901514"/>
                  <a:pt x="3128191" y="2903009"/>
                </a:cubicBezTo>
                <a:cubicBezTo>
                  <a:pt x="3122126" y="2902756"/>
                  <a:pt x="3120563" y="2896493"/>
                  <a:pt x="3115925" y="2894746"/>
                </a:cubicBezTo>
                <a:close/>
                <a:moveTo>
                  <a:pt x="1863218" y="2894688"/>
                </a:moveTo>
                <a:cubicBezTo>
                  <a:pt x="1856631" y="2902810"/>
                  <a:pt x="1856631" y="2902810"/>
                  <a:pt x="1846693" y="2904279"/>
                </a:cubicBezTo>
                <a:lnTo>
                  <a:pt x="1842876" y="2904900"/>
                </a:lnTo>
                <a:lnTo>
                  <a:pt x="1873574" y="2904900"/>
                </a:lnTo>
                <a:lnTo>
                  <a:pt x="1870647" y="2903052"/>
                </a:lnTo>
                <a:cubicBezTo>
                  <a:pt x="1868376" y="2901922"/>
                  <a:pt x="1865897" y="2901063"/>
                  <a:pt x="1865897" y="2897847"/>
                </a:cubicBezTo>
                <a:cubicBezTo>
                  <a:pt x="1865897" y="2896017"/>
                  <a:pt x="1865756" y="2894309"/>
                  <a:pt x="1863218" y="2894688"/>
                </a:cubicBezTo>
                <a:close/>
                <a:moveTo>
                  <a:pt x="2730973" y="2893746"/>
                </a:moveTo>
                <a:cubicBezTo>
                  <a:pt x="2731002" y="2893746"/>
                  <a:pt x="2731031" y="2893746"/>
                  <a:pt x="2731059" y="2893746"/>
                </a:cubicBezTo>
                <a:cubicBezTo>
                  <a:pt x="2731085" y="2893746"/>
                  <a:pt x="2731085" y="2893746"/>
                  <a:pt x="2731085" y="2893775"/>
                </a:cubicBezTo>
                <a:cubicBezTo>
                  <a:pt x="2731059" y="2893829"/>
                  <a:pt x="2731002" y="2893901"/>
                  <a:pt x="2730944" y="2893955"/>
                </a:cubicBezTo>
                <a:cubicBezTo>
                  <a:pt x="2730973" y="2893901"/>
                  <a:pt x="2730973" y="2893829"/>
                  <a:pt x="2730973" y="2893746"/>
                </a:cubicBezTo>
                <a:close/>
                <a:moveTo>
                  <a:pt x="2670147" y="2890419"/>
                </a:moveTo>
                <a:cubicBezTo>
                  <a:pt x="2672713" y="2889560"/>
                  <a:pt x="2672739" y="2889531"/>
                  <a:pt x="2677309" y="2892718"/>
                </a:cubicBezTo>
                <a:cubicBezTo>
                  <a:pt x="2678381" y="2893476"/>
                  <a:pt x="2680200" y="2893902"/>
                  <a:pt x="2679380" y="2896285"/>
                </a:cubicBezTo>
                <a:cubicBezTo>
                  <a:pt x="2675926" y="2895169"/>
                  <a:pt x="2673064" y="2893335"/>
                  <a:pt x="2670147" y="2890419"/>
                </a:cubicBezTo>
                <a:close/>
                <a:moveTo>
                  <a:pt x="426292" y="2888852"/>
                </a:moveTo>
                <a:cubicBezTo>
                  <a:pt x="430057" y="2889079"/>
                  <a:pt x="432242" y="2889235"/>
                  <a:pt x="434935" y="2889419"/>
                </a:cubicBezTo>
                <a:cubicBezTo>
                  <a:pt x="434540" y="2890448"/>
                  <a:pt x="434456" y="2891714"/>
                  <a:pt x="433835" y="2892151"/>
                </a:cubicBezTo>
                <a:cubicBezTo>
                  <a:pt x="430508" y="2894368"/>
                  <a:pt x="430451" y="2894281"/>
                  <a:pt x="426292" y="2888852"/>
                </a:cubicBezTo>
                <a:close/>
                <a:moveTo>
                  <a:pt x="905926" y="2888473"/>
                </a:moveTo>
                <a:cubicBezTo>
                  <a:pt x="901891" y="2892718"/>
                  <a:pt x="898819" y="2895959"/>
                  <a:pt x="895758" y="2899175"/>
                </a:cubicBezTo>
                <a:cubicBezTo>
                  <a:pt x="891600" y="2896284"/>
                  <a:pt x="890596" y="2893422"/>
                  <a:pt x="893065" y="2891559"/>
                </a:cubicBezTo>
                <a:cubicBezTo>
                  <a:pt x="896350" y="2889079"/>
                  <a:pt x="899678" y="2886372"/>
                  <a:pt x="905926" y="2888473"/>
                </a:cubicBezTo>
                <a:close/>
                <a:moveTo>
                  <a:pt x="2982954" y="2887153"/>
                </a:moveTo>
                <a:cubicBezTo>
                  <a:pt x="2984325" y="2886552"/>
                  <a:pt x="2985749" y="2887507"/>
                  <a:pt x="2988583" y="2889418"/>
                </a:cubicBezTo>
                <a:cubicBezTo>
                  <a:pt x="2984623" y="2891151"/>
                  <a:pt x="2981125" y="2892689"/>
                  <a:pt x="2977642" y="2894227"/>
                </a:cubicBezTo>
                <a:cubicBezTo>
                  <a:pt x="2980264" y="2889912"/>
                  <a:pt x="2981583" y="2887754"/>
                  <a:pt x="2982954" y="2887153"/>
                </a:cubicBezTo>
                <a:close/>
                <a:moveTo>
                  <a:pt x="2479228" y="2886935"/>
                </a:moveTo>
                <a:cubicBezTo>
                  <a:pt x="2479792" y="2886610"/>
                  <a:pt x="2480907" y="2886697"/>
                  <a:pt x="2481499" y="2887076"/>
                </a:cubicBezTo>
                <a:cubicBezTo>
                  <a:pt x="2485332" y="2889444"/>
                  <a:pt x="2486632" y="2893476"/>
                  <a:pt x="2487704" y="2897934"/>
                </a:cubicBezTo>
                <a:cubicBezTo>
                  <a:pt x="2482499" y="2896905"/>
                  <a:pt x="2479442" y="2893830"/>
                  <a:pt x="2478254" y="2889022"/>
                </a:cubicBezTo>
                <a:cubicBezTo>
                  <a:pt x="2478113" y="2888401"/>
                  <a:pt x="2478680" y="2887289"/>
                  <a:pt x="2479228" y="2886935"/>
                </a:cubicBezTo>
                <a:close/>
                <a:moveTo>
                  <a:pt x="1092062" y="2886018"/>
                </a:moveTo>
                <a:cubicBezTo>
                  <a:pt x="1091330" y="2887614"/>
                  <a:pt x="1090088" y="2889148"/>
                  <a:pt x="1090030" y="2890714"/>
                </a:cubicBezTo>
                <a:cubicBezTo>
                  <a:pt x="1089792" y="2897060"/>
                  <a:pt x="1087085" y="2901092"/>
                  <a:pt x="1080739" y="2902388"/>
                </a:cubicBezTo>
                <a:cubicBezTo>
                  <a:pt x="1080035" y="2902543"/>
                  <a:pt x="1079526" y="2903489"/>
                  <a:pt x="1078710" y="2904279"/>
                </a:cubicBezTo>
                <a:lnTo>
                  <a:pt x="1078993" y="2904900"/>
                </a:lnTo>
                <a:lnTo>
                  <a:pt x="1085864" y="2904900"/>
                </a:lnTo>
                <a:lnTo>
                  <a:pt x="1086139" y="2904435"/>
                </a:lnTo>
                <a:lnTo>
                  <a:pt x="1086832" y="2904900"/>
                </a:lnTo>
                <a:lnTo>
                  <a:pt x="1100861" y="2904900"/>
                </a:lnTo>
                <a:lnTo>
                  <a:pt x="1098646" y="2903630"/>
                </a:lnTo>
                <a:cubicBezTo>
                  <a:pt x="1098758" y="2892447"/>
                  <a:pt x="1098758" y="2892447"/>
                  <a:pt x="1092062" y="2886018"/>
                </a:cubicBezTo>
                <a:close/>
                <a:moveTo>
                  <a:pt x="3018251" y="2883156"/>
                </a:moveTo>
                <a:lnTo>
                  <a:pt x="3018377" y="2883398"/>
                </a:lnTo>
                <a:cubicBezTo>
                  <a:pt x="3018323" y="2883326"/>
                  <a:pt x="3018323" y="2883268"/>
                  <a:pt x="3018251" y="2883185"/>
                </a:cubicBezTo>
                <a:cubicBezTo>
                  <a:pt x="3018251" y="2883185"/>
                  <a:pt x="3018251" y="2883156"/>
                  <a:pt x="3018251" y="2883156"/>
                </a:cubicBezTo>
                <a:close/>
                <a:moveTo>
                  <a:pt x="2553183" y="2882268"/>
                </a:moveTo>
                <a:cubicBezTo>
                  <a:pt x="2553212" y="2882268"/>
                  <a:pt x="2553212" y="2882268"/>
                  <a:pt x="2553241" y="2882268"/>
                </a:cubicBezTo>
                <a:cubicBezTo>
                  <a:pt x="2553241" y="2882297"/>
                  <a:pt x="2553241" y="2882326"/>
                  <a:pt x="2553241" y="2882351"/>
                </a:cubicBezTo>
                <a:cubicBezTo>
                  <a:pt x="2553212" y="2882326"/>
                  <a:pt x="2553183" y="2882326"/>
                  <a:pt x="2553129" y="2882326"/>
                </a:cubicBezTo>
                <a:cubicBezTo>
                  <a:pt x="2553154" y="2882297"/>
                  <a:pt x="2553154" y="2882268"/>
                  <a:pt x="2553183" y="2882268"/>
                </a:cubicBezTo>
                <a:close/>
                <a:moveTo>
                  <a:pt x="2547162" y="2880817"/>
                </a:moveTo>
                <a:cubicBezTo>
                  <a:pt x="2549179" y="2881113"/>
                  <a:pt x="2551154" y="2881788"/>
                  <a:pt x="2553128" y="2882326"/>
                </a:cubicBezTo>
                <a:cubicBezTo>
                  <a:pt x="2551916" y="2884723"/>
                  <a:pt x="2550082" y="2886513"/>
                  <a:pt x="2547346" y="2886188"/>
                </a:cubicBezTo>
                <a:cubicBezTo>
                  <a:pt x="2546050" y="2886047"/>
                  <a:pt x="2544104" y="2884596"/>
                  <a:pt x="2543862" y="2883481"/>
                </a:cubicBezTo>
                <a:cubicBezTo>
                  <a:pt x="2543512" y="2881593"/>
                  <a:pt x="2545342" y="2880589"/>
                  <a:pt x="2547162" y="2880817"/>
                </a:cubicBezTo>
                <a:close/>
                <a:moveTo>
                  <a:pt x="1551037" y="2879842"/>
                </a:moveTo>
                <a:cubicBezTo>
                  <a:pt x="1550120" y="2880676"/>
                  <a:pt x="1548907" y="2881593"/>
                  <a:pt x="1548640" y="2882621"/>
                </a:cubicBezTo>
                <a:cubicBezTo>
                  <a:pt x="1548290" y="2884072"/>
                  <a:pt x="1548175" y="2886047"/>
                  <a:pt x="1548907" y="2887133"/>
                </a:cubicBezTo>
                <a:cubicBezTo>
                  <a:pt x="1549741" y="2888260"/>
                  <a:pt x="1551939" y="2889559"/>
                  <a:pt x="1553011" y="2889205"/>
                </a:cubicBezTo>
                <a:lnTo>
                  <a:pt x="1560168" y="2885616"/>
                </a:lnTo>
                <a:lnTo>
                  <a:pt x="1560927" y="2882006"/>
                </a:lnTo>
                <a:lnTo>
                  <a:pt x="1559581" y="2880167"/>
                </a:lnTo>
                <a:cubicBezTo>
                  <a:pt x="1555903" y="2877037"/>
                  <a:pt x="1554224" y="2877008"/>
                  <a:pt x="1551037" y="2879842"/>
                </a:cubicBezTo>
                <a:close/>
                <a:moveTo>
                  <a:pt x="2297900" y="2878756"/>
                </a:moveTo>
                <a:cubicBezTo>
                  <a:pt x="2301297" y="2879842"/>
                  <a:pt x="2304004" y="2881409"/>
                  <a:pt x="2304329" y="2885344"/>
                </a:cubicBezTo>
                <a:cubicBezTo>
                  <a:pt x="2303596" y="2885780"/>
                  <a:pt x="2302651" y="2886668"/>
                  <a:pt x="2302355" y="2886455"/>
                </a:cubicBezTo>
                <a:cubicBezTo>
                  <a:pt x="2298351" y="2884004"/>
                  <a:pt x="2294897" y="2884723"/>
                  <a:pt x="2290385" y="2890321"/>
                </a:cubicBezTo>
                <a:cubicBezTo>
                  <a:pt x="2291948" y="2883593"/>
                  <a:pt x="2293569" y="2880265"/>
                  <a:pt x="2297900" y="2878756"/>
                </a:cubicBezTo>
                <a:close/>
                <a:moveTo>
                  <a:pt x="1028991" y="2878756"/>
                </a:moveTo>
                <a:cubicBezTo>
                  <a:pt x="1027908" y="2882156"/>
                  <a:pt x="1026933" y="2885159"/>
                  <a:pt x="1025847" y="2888614"/>
                </a:cubicBezTo>
                <a:cubicBezTo>
                  <a:pt x="1023396" y="2888430"/>
                  <a:pt x="1021421" y="2888289"/>
                  <a:pt x="1019418" y="2888148"/>
                </a:cubicBezTo>
                <a:cubicBezTo>
                  <a:pt x="1020320" y="2881055"/>
                  <a:pt x="1021743" y="2879644"/>
                  <a:pt x="1028991" y="2878756"/>
                </a:cubicBezTo>
                <a:close/>
                <a:moveTo>
                  <a:pt x="2059083" y="2875626"/>
                </a:moveTo>
                <a:cubicBezTo>
                  <a:pt x="2060000" y="2875810"/>
                  <a:pt x="2060916" y="2877037"/>
                  <a:pt x="2061440" y="2877983"/>
                </a:cubicBezTo>
                <a:cubicBezTo>
                  <a:pt x="2061833" y="2878643"/>
                  <a:pt x="2061537" y="2879618"/>
                  <a:pt x="2061537" y="2881564"/>
                </a:cubicBezTo>
                <a:cubicBezTo>
                  <a:pt x="2061241" y="2882888"/>
                  <a:pt x="2061003" y="2885397"/>
                  <a:pt x="2060057" y="2887613"/>
                </a:cubicBezTo>
                <a:cubicBezTo>
                  <a:pt x="2059494" y="2888909"/>
                  <a:pt x="2057870" y="2890559"/>
                  <a:pt x="2056632" y="2890642"/>
                </a:cubicBezTo>
                <a:cubicBezTo>
                  <a:pt x="2053740" y="2890855"/>
                  <a:pt x="2054007" y="2888317"/>
                  <a:pt x="2053809" y="2886216"/>
                </a:cubicBezTo>
                <a:cubicBezTo>
                  <a:pt x="2053488" y="2882830"/>
                  <a:pt x="2053600" y="2879517"/>
                  <a:pt x="2055924" y="2876867"/>
                </a:cubicBezTo>
                <a:cubicBezTo>
                  <a:pt x="2056603" y="2876062"/>
                  <a:pt x="2058112" y="2875441"/>
                  <a:pt x="2059083" y="2875626"/>
                </a:cubicBezTo>
                <a:close/>
                <a:moveTo>
                  <a:pt x="2158405" y="2874680"/>
                </a:moveTo>
                <a:cubicBezTo>
                  <a:pt x="2159405" y="2877600"/>
                  <a:pt x="2160084" y="2879589"/>
                  <a:pt x="2161055" y="2882379"/>
                </a:cubicBezTo>
                <a:cubicBezTo>
                  <a:pt x="2158561" y="2883354"/>
                  <a:pt x="2156319" y="2884184"/>
                  <a:pt x="2153680" y="2885188"/>
                </a:cubicBezTo>
                <a:cubicBezTo>
                  <a:pt x="2153161" y="2883946"/>
                  <a:pt x="2152327" y="2882889"/>
                  <a:pt x="2152356" y="2881889"/>
                </a:cubicBezTo>
                <a:cubicBezTo>
                  <a:pt x="2152442" y="2878517"/>
                  <a:pt x="2154626" y="2876600"/>
                  <a:pt x="2158405" y="2874680"/>
                </a:cubicBezTo>
                <a:close/>
                <a:moveTo>
                  <a:pt x="1106783" y="2874500"/>
                </a:moveTo>
                <a:cubicBezTo>
                  <a:pt x="1103653" y="2875543"/>
                  <a:pt x="1102357" y="2877756"/>
                  <a:pt x="1103328" y="2879643"/>
                </a:cubicBezTo>
                <a:cubicBezTo>
                  <a:pt x="1105191" y="2883268"/>
                  <a:pt x="1105400" y="2887614"/>
                  <a:pt x="1108941" y="2890617"/>
                </a:cubicBezTo>
                <a:cubicBezTo>
                  <a:pt x="1111804" y="2893039"/>
                  <a:pt x="1111266" y="2893577"/>
                  <a:pt x="1108107" y="2897764"/>
                </a:cubicBezTo>
                <a:cubicBezTo>
                  <a:pt x="1107432" y="2898623"/>
                  <a:pt x="1106909" y="2899822"/>
                  <a:pt x="1106811" y="2900922"/>
                </a:cubicBezTo>
                <a:cubicBezTo>
                  <a:pt x="1106725" y="2902247"/>
                  <a:pt x="1109674" y="2902601"/>
                  <a:pt x="1111183" y="2901359"/>
                </a:cubicBezTo>
                <a:cubicBezTo>
                  <a:pt x="1114666" y="2898443"/>
                  <a:pt x="1118853" y="2896085"/>
                  <a:pt x="1120149" y="2890913"/>
                </a:cubicBezTo>
                <a:cubicBezTo>
                  <a:pt x="1115608" y="2885314"/>
                  <a:pt x="1111125" y="2879813"/>
                  <a:pt x="1106783" y="2874500"/>
                </a:cubicBezTo>
                <a:close/>
                <a:moveTo>
                  <a:pt x="1643563" y="2873709"/>
                </a:moveTo>
                <a:cubicBezTo>
                  <a:pt x="1646455" y="2881943"/>
                  <a:pt x="1640502" y="2885935"/>
                  <a:pt x="1638994" y="2891209"/>
                </a:cubicBezTo>
                <a:cubicBezTo>
                  <a:pt x="1640914" y="2894959"/>
                  <a:pt x="1642592" y="2898327"/>
                  <a:pt x="1644451" y="2901626"/>
                </a:cubicBezTo>
                <a:cubicBezTo>
                  <a:pt x="1644664" y="2901980"/>
                  <a:pt x="1645751" y="2901868"/>
                  <a:pt x="1646426" y="2901951"/>
                </a:cubicBezTo>
                <a:cubicBezTo>
                  <a:pt x="1649909" y="2897681"/>
                  <a:pt x="1643960" y="2894663"/>
                  <a:pt x="1644126" y="2890797"/>
                </a:cubicBezTo>
                <a:cubicBezTo>
                  <a:pt x="1647371" y="2890389"/>
                  <a:pt x="1649768" y="2890021"/>
                  <a:pt x="1652234" y="2889700"/>
                </a:cubicBezTo>
                <a:cubicBezTo>
                  <a:pt x="1650967" y="2884101"/>
                  <a:pt x="1651743" y="2878080"/>
                  <a:pt x="1643563" y="2873709"/>
                </a:cubicBezTo>
                <a:close/>
                <a:moveTo>
                  <a:pt x="3163923" y="2873568"/>
                </a:moveTo>
                <a:cubicBezTo>
                  <a:pt x="3162089" y="2876387"/>
                  <a:pt x="3160847" y="2878304"/>
                  <a:pt x="3159465" y="2880434"/>
                </a:cubicBezTo>
                <a:cubicBezTo>
                  <a:pt x="3161594" y="2882480"/>
                  <a:pt x="3163540" y="2884325"/>
                  <a:pt x="3166049" y="2886722"/>
                </a:cubicBezTo>
                <a:cubicBezTo>
                  <a:pt x="3168547" y="2881351"/>
                  <a:pt x="3165330" y="2878192"/>
                  <a:pt x="3163923" y="2873568"/>
                </a:cubicBezTo>
                <a:close/>
                <a:moveTo>
                  <a:pt x="1896143" y="2872467"/>
                </a:moveTo>
                <a:cubicBezTo>
                  <a:pt x="1900063" y="2875810"/>
                  <a:pt x="1900850" y="2880787"/>
                  <a:pt x="1897085" y="2882184"/>
                </a:cubicBezTo>
                <a:cubicBezTo>
                  <a:pt x="1890714" y="2884426"/>
                  <a:pt x="1890093" y="2888667"/>
                  <a:pt x="1890320" y="2894096"/>
                </a:cubicBezTo>
                <a:cubicBezTo>
                  <a:pt x="1890389" y="2895634"/>
                  <a:pt x="1889880" y="2897200"/>
                  <a:pt x="1889559" y="2899243"/>
                </a:cubicBezTo>
                <a:cubicBezTo>
                  <a:pt x="1887822" y="2898384"/>
                  <a:pt x="1886256" y="2898117"/>
                  <a:pt x="1885779" y="2897229"/>
                </a:cubicBezTo>
                <a:cubicBezTo>
                  <a:pt x="1883960" y="2893930"/>
                  <a:pt x="1882209" y="2890530"/>
                  <a:pt x="1881025" y="2886963"/>
                </a:cubicBezTo>
                <a:cubicBezTo>
                  <a:pt x="1880646" y="2885834"/>
                  <a:pt x="1882155" y="2882776"/>
                  <a:pt x="1882621" y="2882830"/>
                </a:cubicBezTo>
                <a:cubicBezTo>
                  <a:pt x="1887400" y="2883213"/>
                  <a:pt x="1889613" y="2876600"/>
                  <a:pt x="1894746" y="2878813"/>
                </a:cubicBezTo>
                <a:cubicBezTo>
                  <a:pt x="1895255" y="2876513"/>
                  <a:pt x="1895691" y="2874539"/>
                  <a:pt x="1896143" y="2872467"/>
                </a:cubicBezTo>
                <a:close/>
                <a:moveTo>
                  <a:pt x="1406879" y="2869605"/>
                </a:moveTo>
                <a:cubicBezTo>
                  <a:pt x="1408907" y="2870764"/>
                  <a:pt x="1409615" y="2872681"/>
                  <a:pt x="1408965" y="2875005"/>
                </a:cubicBezTo>
                <a:cubicBezTo>
                  <a:pt x="1408853" y="2875417"/>
                  <a:pt x="1408261" y="2875684"/>
                  <a:pt x="1407907" y="2876009"/>
                </a:cubicBezTo>
                <a:cubicBezTo>
                  <a:pt x="1407398" y="2875951"/>
                  <a:pt x="1406821" y="2876063"/>
                  <a:pt x="1406427" y="2875810"/>
                </a:cubicBezTo>
                <a:cubicBezTo>
                  <a:pt x="1404608" y="2874500"/>
                  <a:pt x="1404045" y="2872525"/>
                  <a:pt x="1404987" y="2870197"/>
                </a:cubicBezTo>
                <a:cubicBezTo>
                  <a:pt x="1405157" y="2869789"/>
                  <a:pt x="1406427" y="2869367"/>
                  <a:pt x="1406879" y="2869605"/>
                </a:cubicBezTo>
                <a:close/>
                <a:moveTo>
                  <a:pt x="2978050" y="2868872"/>
                </a:moveTo>
                <a:cubicBezTo>
                  <a:pt x="2980320" y="2871706"/>
                  <a:pt x="2981800" y="2873146"/>
                  <a:pt x="2982775" y="2874922"/>
                </a:cubicBezTo>
                <a:cubicBezTo>
                  <a:pt x="2983183" y="2875684"/>
                  <a:pt x="2982833" y="2877698"/>
                  <a:pt x="2982241" y="2877983"/>
                </a:cubicBezTo>
                <a:cubicBezTo>
                  <a:pt x="2981407" y="2878434"/>
                  <a:pt x="2979786" y="2878163"/>
                  <a:pt x="2978938" y="2877571"/>
                </a:cubicBezTo>
                <a:cubicBezTo>
                  <a:pt x="2976133" y="2875684"/>
                  <a:pt x="2976075" y="2875034"/>
                  <a:pt x="2978050" y="2868872"/>
                </a:cubicBezTo>
                <a:close/>
                <a:moveTo>
                  <a:pt x="3017305" y="2867660"/>
                </a:moveTo>
                <a:cubicBezTo>
                  <a:pt x="3018518" y="2872904"/>
                  <a:pt x="3014360" y="2878305"/>
                  <a:pt x="3018251" y="2883185"/>
                </a:cubicBezTo>
                <a:cubicBezTo>
                  <a:pt x="3017305" y="2885509"/>
                  <a:pt x="3015980" y="2887809"/>
                  <a:pt x="3015601" y="2890235"/>
                </a:cubicBezTo>
                <a:cubicBezTo>
                  <a:pt x="3015248" y="2892602"/>
                  <a:pt x="3015869" y="2895072"/>
                  <a:pt x="3016038" y="2897410"/>
                </a:cubicBezTo>
                <a:cubicBezTo>
                  <a:pt x="3007252" y="2900388"/>
                  <a:pt x="3007252" y="2900388"/>
                  <a:pt x="2999441" y="2894281"/>
                </a:cubicBezTo>
                <a:cubicBezTo>
                  <a:pt x="2999441" y="2888755"/>
                  <a:pt x="2999441" y="2883354"/>
                  <a:pt x="2999441" y="2877431"/>
                </a:cubicBezTo>
                <a:cubicBezTo>
                  <a:pt x="3000639" y="2876106"/>
                  <a:pt x="3002415" y="2874330"/>
                  <a:pt x="3003924" y="2872356"/>
                </a:cubicBezTo>
                <a:cubicBezTo>
                  <a:pt x="3004632" y="2871381"/>
                  <a:pt x="3004870" y="2870013"/>
                  <a:pt x="3005603" y="2868125"/>
                </a:cubicBezTo>
                <a:cubicBezTo>
                  <a:pt x="3009353" y="2868068"/>
                  <a:pt x="3013147" y="2865617"/>
                  <a:pt x="3017305" y="2867660"/>
                </a:cubicBezTo>
                <a:close/>
                <a:moveTo>
                  <a:pt x="1469679" y="2867096"/>
                </a:moveTo>
                <a:cubicBezTo>
                  <a:pt x="1473249" y="2869226"/>
                  <a:pt x="1476350" y="2871059"/>
                  <a:pt x="1479140" y="2872709"/>
                </a:cubicBezTo>
                <a:cubicBezTo>
                  <a:pt x="1480212" y="2877275"/>
                  <a:pt x="1476704" y="2878134"/>
                  <a:pt x="1474487" y="2879672"/>
                </a:cubicBezTo>
                <a:cubicBezTo>
                  <a:pt x="1471740" y="2881592"/>
                  <a:pt x="1468737" y="2883267"/>
                  <a:pt x="1464041" y="2879939"/>
                </a:cubicBezTo>
                <a:cubicBezTo>
                  <a:pt x="1466015" y="2875441"/>
                  <a:pt x="1467791" y="2871380"/>
                  <a:pt x="1469679" y="2867096"/>
                </a:cubicBezTo>
                <a:close/>
                <a:moveTo>
                  <a:pt x="1259377" y="2866858"/>
                </a:moveTo>
                <a:cubicBezTo>
                  <a:pt x="1261124" y="2866659"/>
                  <a:pt x="1261294" y="2868067"/>
                  <a:pt x="1261207" y="2869042"/>
                </a:cubicBezTo>
                <a:cubicBezTo>
                  <a:pt x="1261066" y="2870312"/>
                  <a:pt x="1260391" y="2871522"/>
                  <a:pt x="1260067" y="2872496"/>
                </a:cubicBezTo>
                <a:cubicBezTo>
                  <a:pt x="1257500" y="2874146"/>
                  <a:pt x="1254807" y="2873088"/>
                  <a:pt x="1252367" y="2874005"/>
                </a:cubicBezTo>
                <a:cubicBezTo>
                  <a:pt x="1251396" y="2874359"/>
                  <a:pt x="1249913" y="2873384"/>
                  <a:pt x="1248703" y="2872947"/>
                </a:cubicBezTo>
                <a:cubicBezTo>
                  <a:pt x="1247729" y="2872579"/>
                  <a:pt x="1247079" y="2871818"/>
                  <a:pt x="1247375" y="2870735"/>
                </a:cubicBezTo>
                <a:cubicBezTo>
                  <a:pt x="1247559" y="2870114"/>
                  <a:pt x="1248137" y="2869367"/>
                  <a:pt x="1248703" y="2869100"/>
                </a:cubicBezTo>
                <a:cubicBezTo>
                  <a:pt x="1249534" y="2868746"/>
                  <a:pt x="1250508" y="2868605"/>
                  <a:pt x="1251396" y="2868634"/>
                </a:cubicBezTo>
                <a:cubicBezTo>
                  <a:pt x="1253750" y="2868717"/>
                  <a:pt x="1256103" y="2868959"/>
                  <a:pt x="1258320" y="2869139"/>
                </a:cubicBezTo>
                <a:cubicBezTo>
                  <a:pt x="1258771" y="2868197"/>
                  <a:pt x="1259092" y="2867504"/>
                  <a:pt x="1259377" y="2866858"/>
                </a:cubicBezTo>
                <a:close/>
                <a:moveTo>
                  <a:pt x="2096110" y="2865981"/>
                </a:moveTo>
                <a:cubicBezTo>
                  <a:pt x="2100708" y="2867717"/>
                  <a:pt x="2098380" y="2871439"/>
                  <a:pt x="2099550" y="2873893"/>
                </a:cubicBezTo>
                <a:cubicBezTo>
                  <a:pt x="2100791" y="2876514"/>
                  <a:pt x="2102033" y="2879167"/>
                  <a:pt x="2102654" y="2881943"/>
                </a:cubicBezTo>
                <a:cubicBezTo>
                  <a:pt x="2103091" y="2884102"/>
                  <a:pt x="2102145" y="2886105"/>
                  <a:pt x="2098972" y="2886018"/>
                </a:cubicBezTo>
                <a:cubicBezTo>
                  <a:pt x="2098734" y="2884946"/>
                  <a:pt x="2098492" y="2883805"/>
                  <a:pt x="2098254" y="2882647"/>
                </a:cubicBezTo>
                <a:cubicBezTo>
                  <a:pt x="2096842" y="2876305"/>
                  <a:pt x="2096167" y="2876034"/>
                  <a:pt x="2090201" y="2879138"/>
                </a:cubicBezTo>
                <a:cubicBezTo>
                  <a:pt x="2089609" y="2879463"/>
                  <a:pt x="2088764" y="2879293"/>
                  <a:pt x="2087367" y="2879434"/>
                </a:cubicBezTo>
                <a:cubicBezTo>
                  <a:pt x="2087638" y="2875160"/>
                  <a:pt x="2087663" y="2870930"/>
                  <a:pt x="2091034" y="2867955"/>
                </a:cubicBezTo>
                <a:cubicBezTo>
                  <a:pt x="2092446" y="2866688"/>
                  <a:pt x="2094742" y="2866475"/>
                  <a:pt x="2096110" y="2865981"/>
                </a:cubicBezTo>
                <a:close/>
                <a:moveTo>
                  <a:pt x="1478844" y="2864530"/>
                </a:moveTo>
                <a:cubicBezTo>
                  <a:pt x="1480299" y="2864671"/>
                  <a:pt x="1481948" y="2864884"/>
                  <a:pt x="1484399" y="2865151"/>
                </a:cubicBezTo>
                <a:cubicBezTo>
                  <a:pt x="1482483" y="2867125"/>
                  <a:pt x="1480920" y="2867717"/>
                  <a:pt x="1479115" y="2867096"/>
                </a:cubicBezTo>
                <a:cubicBezTo>
                  <a:pt x="1478169" y="2866800"/>
                  <a:pt x="1477971" y="2865826"/>
                  <a:pt x="1478844" y="2864530"/>
                </a:cubicBezTo>
                <a:close/>
                <a:moveTo>
                  <a:pt x="3074215" y="2864292"/>
                </a:moveTo>
                <a:cubicBezTo>
                  <a:pt x="3072114" y="2865064"/>
                  <a:pt x="3072919" y="2866956"/>
                  <a:pt x="3073385" y="2868519"/>
                </a:cubicBezTo>
                <a:cubicBezTo>
                  <a:pt x="3073706" y="2869551"/>
                  <a:pt x="3074186" y="2870551"/>
                  <a:pt x="3074594" y="2871579"/>
                </a:cubicBezTo>
                <a:cubicBezTo>
                  <a:pt x="3075341" y="2871255"/>
                  <a:pt x="3075782" y="2871200"/>
                  <a:pt x="3076049" y="2870930"/>
                </a:cubicBezTo>
                <a:cubicBezTo>
                  <a:pt x="3077587" y="2869421"/>
                  <a:pt x="3078839" y="2867659"/>
                  <a:pt x="3077316" y="2865587"/>
                </a:cubicBezTo>
                <a:cubicBezTo>
                  <a:pt x="3076695" y="2864768"/>
                  <a:pt x="3075020" y="2863967"/>
                  <a:pt x="3074215" y="2864292"/>
                </a:cubicBezTo>
                <a:close/>
                <a:moveTo>
                  <a:pt x="2789940" y="2863317"/>
                </a:moveTo>
                <a:cubicBezTo>
                  <a:pt x="2793365" y="2863317"/>
                  <a:pt x="2795932" y="2862963"/>
                  <a:pt x="2798314" y="2863472"/>
                </a:cubicBezTo>
                <a:cubicBezTo>
                  <a:pt x="2799498" y="2863739"/>
                  <a:pt x="2800910" y="2865475"/>
                  <a:pt x="2801235" y="2866800"/>
                </a:cubicBezTo>
                <a:cubicBezTo>
                  <a:pt x="2801715" y="2868688"/>
                  <a:pt x="2799177" y="2870579"/>
                  <a:pt x="2797076" y="2870255"/>
                </a:cubicBezTo>
                <a:cubicBezTo>
                  <a:pt x="2793535" y="2869717"/>
                  <a:pt x="2790759" y="2868251"/>
                  <a:pt x="2789940" y="2863317"/>
                </a:cubicBezTo>
                <a:close/>
                <a:moveTo>
                  <a:pt x="1628645" y="2863021"/>
                </a:moveTo>
                <a:cubicBezTo>
                  <a:pt x="1626194" y="2863967"/>
                  <a:pt x="1624302" y="2864855"/>
                  <a:pt x="1622328" y="2865475"/>
                </a:cubicBezTo>
                <a:cubicBezTo>
                  <a:pt x="1620440" y="2866122"/>
                  <a:pt x="1618465" y="2866504"/>
                  <a:pt x="1615661" y="2867251"/>
                </a:cubicBezTo>
                <a:cubicBezTo>
                  <a:pt x="1618086" y="2870468"/>
                  <a:pt x="1620057" y="2873088"/>
                  <a:pt x="1621793" y="2875417"/>
                </a:cubicBezTo>
                <a:cubicBezTo>
                  <a:pt x="1623216" y="2875485"/>
                  <a:pt x="1624078" y="2875572"/>
                  <a:pt x="1624894" y="2875572"/>
                </a:cubicBezTo>
                <a:cubicBezTo>
                  <a:pt x="1632651" y="2875514"/>
                  <a:pt x="1634160" y="2873622"/>
                  <a:pt x="1631623" y="2866742"/>
                </a:cubicBezTo>
                <a:cubicBezTo>
                  <a:pt x="1631128" y="2865335"/>
                  <a:pt x="1629673" y="2864263"/>
                  <a:pt x="1628645" y="2863021"/>
                </a:cubicBezTo>
                <a:close/>
                <a:moveTo>
                  <a:pt x="3296137" y="2861429"/>
                </a:moveTo>
                <a:cubicBezTo>
                  <a:pt x="3296660" y="2861231"/>
                  <a:pt x="3298310" y="2862458"/>
                  <a:pt x="3298523" y="2863288"/>
                </a:cubicBezTo>
                <a:cubicBezTo>
                  <a:pt x="3299169" y="2865826"/>
                  <a:pt x="3300945" y="2866180"/>
                  <a:pt x="3303060" y="2866829"/>
                </a:cubicBezTo>
                <a:cubicBezTo>
                  <a:pt x="3305248" y="2867476"/>
                  <a:pt x="3307110" y="2869168"/>
                  <a:pt x="3311705" y="2872002"/>
                </a:cubicBezTo>
                <a:cubicBezTo>
                  <a:pt x="3304840" y="2872764"/>
                  <a:pt x="3301299" y="2873175"/>
                  <a:pt x="3297732" y="2873569"/>
                </a:cubicBezTo>
                <a:cubicBezTo>
                  <a:pt x="3296631" y="2870847"/>
                  <a:pt x="3295545" y="2868197"/>
                  <a:pt x="3294476" y="2865530"/>
                </a:cubicBezTo>
                <a:cubicBezTo>
                  <a:pt x="3293740" y="2863642"/>
                  <a:pt x="3294419" y="2862075"/>
                  <a:pt x="3296137" y="2861429"/>
                </a:cubicBezTo>
                <a:close/>
                <a:moveTo>
                  <a:pt x="2314635" y="2860963"/>
                </a:moveTo>
                <a:cubicBezTo>
                  <a:pt x="2317400" y="2861526"/>
                  <a:pt x="2320234" y="2862075"/>
                  <a:pt x="2323630" y="2862725"/>
                </a:cubicBezTo>
                <a:cubicBezTo>
                  <a:pt x="2322912" y="2866392"/>
                  <a:pt x="2322208" y="2870012"/>
                  <a:pt x="2321504" y="2873680"/>
                </a:cubicBezTo>
                <a:cubicBezTo>
                  <a:pt x="2318021" y="2875839"/>
                  <a:pt x="2314635" y="2877925"/>
                  <a:pt x="2311054" y="2880138"/>
                </a:cubicBezTo>
                <a:cubicBezTo>
                  <a:pt x="2308235" y="2878701"/>
                  <a:pt x="2305218" y="2877376"/>
                  <a:pt x="2302384" y="2875683"/>
                </a:cubicBezTo>
                <a:cubicBezTo>
                  <a:pt x="2297406" y="2872763"/>
                  <a:pt x="2297251" y="2871016"/>
                  <a:pt x="2301806" y="2863399"/>
                </a:cubicBezTo>
                <a:cubicBezTo>
                  <a:pt x="2303355" y="2866984"/>
                  <a:pt x="2304160" y="2869716"/>
                  <a:pt x="2305669" y="2871904"/>
                </a:cubicBezTo>
                <a:cubicBezTo>
                  <a:pt x="2306726" y="2873471"/>
                  <a:pt x="2309138" y="2873174"/>
                  <a:pt x="2309997" y="2871608"/>
                </a:cubicBezTo>
                <a:cubicBezTo>
                  <a:pt x="2311802" y="2868338"/>
                  <a:pt x="2313043" y="2864742"/>
                  <a:pt x="2314635" y="2860963"/>
                </a:cubicBezTo>
                <a:close/>
                <a:moveTo>
                  <a:pt x="818587" y="2859242"/>
                </a:moveTo>
                <a:cubicBezTo>
                  <a:pt x="820969" y="2859834"/>
                  <a:pt x="823424" y="2860512"/>
                  <a:pt x="825611" y="2861667"/>
                </a:cubicBezTo>
                <a:cubicBezTo>
                  <a:pt x="826456" y="2862104"/>
                  <a:pt x="826694" y="2863739"/>
                  <a:pt x="827315" y="2865039"/>
                </a:cubicBezTo>
                <a:cubicBezTo>
                  <a:pt x="826554" y="2866067"/>
                  <a:pt x="825933" y="2867688"/>
                  <a:pt x="825102" y="2867771"/>
                </a:cubicBezTo>
                <a:cubicBezTo>
                  <a:pt x="823186" y="2868042"/>
                  <a:pt x="820450" y="2868309"/>
                  <a:pt x="819406" y="2867208"/>
                </a:cubicBezTo>
                <a:cubicBezTo>
                  <a:pt x="817883" y="2865616"/>
                  <a:pt x="817490" y="2862880"/>
                  <a:pt x="816840" y="2860581"/>
                </a:cubicBezTo>
                <a:cubicBezTo>
                  <a:pt x="816753" y="2860285"/>
                  <a:pt x="818107" y="2859101"/>
                  <a:pt x="818587" y="2859242"/>
                </a:cubicBezTo>
                <a:close/>
                <a:moveTo>
                  <a:pt x="2895396" y="2858397"/>
                </a:moveTo>
                <a:cubicBezTo>
                  <a:pt x="2900558" y="2858397"/>
                  <a:pt x="2902713" y="2860285"/>
                  <a:pt x="2903828" y="2863696"/>
                </a:cubicBezTo>
                <a:cubicBezTo>
                  <a:pt x="2899117" y="2863768"/>
                  <a:pt x="2899117" y="2863768"/>
                  <a:pt x="2895396" y="2858397"/>
                </a:cubicBezTo>
                <a:close/>
                <a:moveTo>
                  <a:pt x="1201861" y="2858213"/>
                </a:moveTo>
                <a:cubicBezTo>
                  <a:pt x="1199237" y="2861584"/>
                  <a:pt x="1197349" y="2863938"/>
                  <a:pt x="1195461" y="2866363"/>
                </a:cubicBezTo>
                <a:cubicBezTo>
                  <a:pt x="1191736" y="2871085"/>
                  <a:pt x="1189354" y="2871113"/>
                  <a:pt x="1185816" y="2866305"/>
                </a:cubicBezTo>
                <a:cubicBezTo>
                  <a:pt x="1185224" y="2865529"/>
                  <a:pt x="1184928" y="2864389"/>
                  <a:pt x="1184759" y="2863374"/>
                </a:cubicBezTo>
                <a:cubicBezTo>
                  <a:pt x="1184658" y="2862725"/>
                  <a:pt x="1185011" y="2862021"/>
                  <a:pt x="1185278" y="2860750"/>
                </a:cubicBezTo>
                <a:cubicBezTo>
                  <a:pt x="1190299" y="2860256"/>
                  <a:pt x="1195162" y="2857509"/>
                  <a:pt x="1201861" y="2858213"/>
                </a:cubicBezTo>
                <a:close/>
                <a:moveTo>
                  <a:pt x="1792097" y="2856000"/>
                </a:moveTo>
                <a:cubicBezTo>
                  <a:pt x="1789643" y="2856592"/>
                  <a:pt x="1787289" y="2857718"/>
                  <a:pt x="1784806" y="2858155"/>
                </a:cubicBezTo>
                <a:cubicBezTo>
                  <a:pt x="1781477" y="2858722"/>
                  <a:pt x="1778052" y="2858805"/>
                  <a:pt x="1774655" y="2859101"/>
                </a:cubicBezTo>
                <a:cubicBezTo>
                  <a:pt x="1774810" y="2860342"/>
                  <a:pt x="1774724" y="2860837"/>
                  <a:pt x="1774922" y="2861133"/>
                </a:cubicBezTo>
                <a:cubicBezTo>
                  <a:pt x="1775345" y="2861851"/>
                  <a:pt x="1775753" y="2862725"/>
                  <a:pt x="1776431" y="2863118"/>
                </a:cubicBezTo>
                <a:cubicBezTo>
                  <a:pt x="1783806" y="2867605"/>
                  <a:pt x="1786257" y="2874243"/>
                  <a:pt x="1784889" y="2882564"/>
                </a:cubicBezTo>
                <a:cubicBezTo>
                  <a:pt x="1784369" y="2885935"/>
                  <a:pt x="1783369" y="2889317"/>
                  <a:pt x="1783510" y="2892631"/>
                </a:cubicBezTo>
                <a:cubicBezTo>
                  <a:pt x="1783622" y="2894930"/>
                  <a:pt x="1785102" y="2897356"/>
                  <a:pt x="1786513" y="2899302"/>
                </a:cubicBezTo>
                <a:cubicBezTo>
                  <a:pt x="1787289" y="2900359"/>
                  <a:pt x="1789206" y="2900568"/>
                  <a:pt x="1790884" y="2901276"/>
                </a:cubicBezTo>
                <a:cubicBezTo>
                  <a:pt x="1792418" y="2897822"/>
                  <a:pt x="1793155" y="2894746"/>
                  <a:pt x="1794931" y="2892534"/>
                </a:cubicBezTo>
                <a:cubicBezTo>
                  <a:pt x="1796663" y="2890321"/>
                  <a:pt x="1799583" y="2889119"/>
                  <a:pt x="1801739" y="2887159"/>
                </a:cubicBezTo>
                <a:cubicBezTo>
                  <a:pt x="1802500" y="2886484"/>
                  <a:pt x="1802475" y="2884917"/>
                  <a:pt x="1803150" y="2882564"/>
                </a:cubicBezTo>
                <a:cubicBezTo>
                  <a:pt x="1800767" y="2882185"/>
                  <a:pt x="1799555" y="2882000"/>
                  <a:pt x="1798385" y="2881759"/>
                </a:cubicBezTo>
                <a:cubicBezTo>
                  <a:pt x="1789967" y="2880239"/>
                  <a:pt x="1787018" y="2875359"/>
                  <a:pt x="1789289" y="2867334"/>
                </a:cubicBezTo>
                <a:cubicBezTo>
                  <a:pt x="1790177" y="2864291"/>
                  <a:pt x="1792039" y="2862230"/>
                  <a:pt x="1794252" y="2860187"/>
                </a:cubicBezTo>
                <a:cubicBezTo>
                  <a:pt x="1794830" y="2859664"/>
                  <a:pt x="1794606" y="2857917"/>
                  <a:pt x="1794281" y="2856859"/>
                </a:cubicBezTo>
                <a:cubicBezTo>
                  <a:pt x="1794126" y="2856350"/>
                  <a:pt x="1792772" y="2855859"/>
                  <a:pt x="1792097" y="2856000"/>
                </a:cubicBezTo>
                <a:close/>
                <a:moveTo>
                  <a:pt x="987310" y="2855618"/>
                </a:moveTo>
                <a:cubicBezTo>
                  <a:pt x="988285" y="2855463"/>
                  <a:pt x="988707" y="2856239"/>
                  <a:pt x="988765" y="2857423"/>
                </a:cubicBezTo>
                <a:cubicBezTo>
                  <a:pt x="987606" y="2857679"/>
                  <a:pt x="986466" y="2858000"/>
                  <a:pt x="985253" y="2858130"/>
                </a:cubicBezTo>
                <a:cubicBezTo>
                  <a:pt x="984986" y="2858155"/>
                  <a:pt x="984632" y="2857509"/>
                  <a:pt x="984336" y="2857155"/>
                </a:cubicBezTo>
                <a:cubicBezTo>
                  <a:pt x="984448" y="2857029"/>
                  <a:pt x="984578" y="2856860"/>
                  <a:pt x="984690" y="2856704"/>
                </a:cubicBezTo>
                <a:cubicBezTo>
                  <a:pt x="985549" y="2856325"/>
                  <a:pt x="986408" y="2855787"/>
                  <a:pt x="987310" y="2855618"/>
                </a:cubicBezTo>
                <a:close/>
                <a:moveTo>
                  <a:pt x="868025" y="2854195"/>
                </a:moveTo>
                <a:cubicBezTo>
                  <a:pt x="868643" y="2854701"/>
                  <a:pt x="869025" y="2856592"/>
                  <a:pt x="868617" y="2857296"/>
                </a:cubicBezTo>
                <a:cubicBezTo>
                  <a:pt x="866697" y="2860483"/>
                  <a:pt x="865105" y="2860483"/>
                  <a:pt x="860622" y="2857679"/>
                </a:cubicBezTo>
                <a:cubicBezTo>
                  <a:pt x="860705" y="2857296"/>
                  <a:pt x="860622" y="2856733"/>
                  <a:pt x="860860" y="2856477"/>
                </a:cubicBezTo>
                <a:cubicBezTo>
                  <a:pt x="863835" y="2853022"/>
                  <a:pt x="865542" y="2852376"/>
                  <a:pt x="868025" y="2854195"/>
                </a:cubicBezTo>
                <a:close/>
                <a:moveTo>
                  <a:pt x="1836482" y="2854166"/>
                </a:moveTo>
                <a:cubicBezTo>
                  <a:pt x="1836525" y="2854195"/>
                  <a:pt x="1836554" y="2854195"/>
                  <a:pt x="1836554" y="2854235"/>
                </a:cubicBezTo>
                <a:lnTo>
                  <a:pt x="1836316" y="2854375"/>
                </a:lnTo>
                <a:cubicBezTo>
                  <a:pt x="1836370" y="2854292"/>
                  <a:pt x="1836428" y="2854235"/>
                  <a:pt x="1836482" y="2854166"/>
                </a:cubicBezTo>
                <a:close/>
                <a:moveTo>
                  <a:pt x="3051767" y="2853784"/>
                </a:moveTo>
                <a:cubicBezTo>
                  <a:pt x="3049637" y="2855210"/>
                  <a:pt x="3047312" y="2856704"/>
                  <a:pt x="3044183" y="2858747"/>
                </a:cubicBezTo>
                <a:cubicBezTo>
                  <a:pt x="3050936" y="2864613"/>
                  <a:pt x="3053896" y="2871312"/>
                  <a:pt x="3053658" y="2879405"/>
                </a:cubicBezTo>
                <a:cubicBezTo>
                  <a:pt x="3053571" y="2881506"/>
                  <a:pt x="3055983" y="2882506"/>
                  <a:pt x="3058520" y="2881618"/>
                </a:cubicBezTo>
                <a:cubicBezTo>
                  <a:pt x="3059650" y="2881239"/>
                  <a:pt x="3060524" y="2880167"/>
                  <a:pt x="3061470" y="2879434"/>
                </a:cubicBezTo>
                <a:cubicBezTo>
                  <a:pt x="3060257" y="2873568"/>
                  <a:pt x="3057141" y="2868421"/>
                  <a:pt x="3057603" y="2862231"/>
                </a:cubicBezTo>
                <a:cubicBezTo>
                  <a:pt x="3057900" y="2858863"/>
                  <a:pt x="3055337" y="2856000"/>
                  <a:pt x="3051767" y="2853784"/>
                </a:cubicBezTo>
                <a:close/>
                <a:moveTo>
                  <a:pt x="2987554" y="2853730"/>
                </a:moveTo>
                <a:cubicBezTo>
                  <a:pt x="2991828" y="2852784"/>
                  <a:pt x="2994366" y="2854521"/>
                  <a:pt x="2996073" y="2857564"/>
                </a:cubicBezTo>
                <a:cubicBezTo>
                  <a:pt x="2996524" y="2858369"/>
                  <a:pt x="2996200" y="2860159"/>
                  <a:pt x="2995550" y="2860809"/>
                </a:cubicBezTo>
                <a:cubicBezTo>
                  <a:pt x="2994860" y="2861484"/>
                  <a:pt x="2993153" y="2861852"/>
                  <a:pt x="2992265" y="2861455"/>
                </a:cubicBezTo>
                <a:cubicBezTo>
                  <a:pt x="2988995" y="2860076"/>
                  <a:pt x="2987399" y="2857510"/>
                  <a:pt x="2987554" y="2853730"/>
                </a:cubicBezTo>
                <a:close/>
                <a:moveTo>
                  <a:pt x="2618438" y="2853618"/>
                </a:moveTo>
                <a:cubicBezTo>
                  <a:pt x="2620499" y="2851756"/>
                  <a:pt x="2622358" y="2853051"/>
                  <a:pt x="2623954" y="2854405"/>
                </a:cubicBezTo>
                <a:cubicBezTo>
                  <a:pt x="2625094" y="2855409"/>
                  <a:pt x="2625953" y="2856777"/>
                  <a:pt x="2627957" y="2859159"/>
                </a:cubicBezTo>
                <a:cubicBezTo>
                  <a:pt x="2624657" y="2859314"/>
                  <a:pt x="2622625" y="2859863"/>
                  <a:pt x="2620936" y="2859314"/>
                </a:cubicBezTo>
                <a:cubicBezTo>
                  <a:pt x="2619611" y="2858863"/>
                  <a:pt x="2618608" y="2857127"/>
                  <a:pt x="2617763" y="2855788"/>
                </a:cubicBezTo>
                <a:cubicBezTo>
                  <a:pt x="2617496" y="2855351"/>
                  <a:pt x="2617933" y="2854080"/>
                  <a:pt x="2618438" y="2853618"/>
                </a:cubicBezTo>
                <a:close/>
                <a:moveTo>
                  <a:pt x="1936722" y="2853517"/>
                </a:moveTo>
                <a:cubicBezTo>
                  <a:pt x="1933156" y="2854351"/>
                  <a:pt x="1930178" y="2853730"/>
                  <a:pt x="1929615" y="2857325"/>
                </a:cubicBezTo>
                <a:cubicBezTo>
                  <a:pt x="1931531" y="2860371"/>
                  <a:pt x="1934072" y="2861851"/>
                  <a:pt x="1937848" y="2861075"/>
                </a:cubicBezTo>
                <a:cubicBezTo>
                  <a:pt x="1937469" y="2858397"/>
                  <a:pt x="1937173" y="2856350"/>
                  <a:pt x="1936722" y="2853517"/>
                </a:cubicBezTo>
                <a:close/>
                <a:moveTo>
                  <a:pt x="1044303" y="2853022"/>
                </a:moveTo>
                <a:cubicBezTo>
                  <a:pt x="1047165" y="2855210"/>
                  <a:pt x="1049028" y="2857058"/>
                  <a:pt x="1051269" y="2858213"/>
                </a:cubicBezTo>
                <a:cubicBezTo>
                  <a:pt x="1054345" y="2859805"/>
                  <a:pt x="1055247" y="2862075"/>
                  <a:pt x="1055049" y="2865335"/>
                </a:cubicBezTo>
                <a:cubicBezTo>
                  <a:pt x="1054865" y="2868197"/>
                  <a:pt x="1055020" y="2871085"/>
                  <a:pt x="1055020" y="2874243"/>
                </a:cubicBezTo>
                <a:cubicBezTo>
                  <a:pt x="1049057" y="2873200"/>
                  <a:pt x="1043036" y="2872200"/>
                  <a:pt x="1036282" y="2871059"/>
                </a:cubicBezTo>
                <a:cubicBezTo>
                  <a:pt x="1038199" y="2869987"/>
                  <a:pt x="1039524" y="2869255"/>
                  <a:pt x="1040848" y="2868479"/>
                </a:cubicBezTo>
                <a:cubicBezTo>
                  <a:pt x="1041920" y="2863696"/>
                  <a:pt x="1042978" y="2858888"/>
                  <a:pt x="1044303" y="2853022"/>
                </a:cubicBezTo>
                <a:close/>
                <a:moveTo>
                  <a:pt x="403154" y="2852896"/>
                </a:moveTo>
                <a:cubicBezTo>
                  <a:pt x="409739" y="2855676"/>
                  <a:pt x="410529" y="2856802"/>
                  <a:pt x="410416" y="2861483"/>
                </a:cubicBezTo>
                <a:cubicBezTo>
                  <a:pt x="410387" y="2863443"/>
                  <a:pt x="409330" y="2864317"/>
                  <a:pt x="405579" y="2865205"/>
                </a:cubicBezTo>
                <a:cubicBezTo>
                  <a:pt x="405438" y="2864501"/>
                  <a:pt x="405311" y="2863797"/>
                  <a:pt x="405170" y="2863050"/>
                </a:cubicBezTo>
                <a:cubicBezTo>
                  <a:pt x="399559" y="2863826"/>
                  <a:pt x="394807" y="2863375"/>
                  <a:pt x="391042" y="2858325"/>
                </a:cubicBezTo>
                <a:cubicBezTo>
                  <a:pt x="391479" y="2857267"/>
                  <a:pt x="391691" y="2856112"/>
                  <a:pt x="392339" y="2855322"/>
                </a:cubicBezTo>
                <a:cubicBezTo>
                  <a:pt x="392988" y="2854463"/>
                  <a:pt x="394017" y="2853900"/>
                  <a:pt x="395258" y="2852925"/>
                </a:cubicBezTo>
                <a:cubicBezTo>
                  <a:pt x="397317" y="2854618"/>
                  <a:pt x="399291" y="2856325"/>
                  <a:pt x="401392" y="2857888"/>
                </a:cubicBezTo>
                <a:cubicBezTo>
                  <a:pt x="402393" y="2858621"/>
                  <a:pt x="403450" y="2859368"/>
                  <a:pt x="404578" y="2860130"/>
                </a:cubicBezTo>
                <a:cubicBezTo>
                  <a:pt x="404169" y="2857975"/>
                  <a:pt x="403718" y="2855676"/>
                  <a:pt x="403154" y="2852896"/>
                </a:cubicBezTo>
                <a:close/>
                <a:moveTo>
                  <a:pt x="2358727" y="2852376"/>
                </a:moveTo>
                <a:cubicBezTo>
                  <a:pt x="2357727" y="2856325"/>
                  <a:pt x="2355641" y="2858296"/>
                  <a:pt x="2351536" y="2857354"/>
                </a:cubicBezTo>
                <a:cubicBezTo>
                  <a:pt x="2350832" y="2857184"/>
                  <a:pt x="2350110" y="2856777"/>
                  <a:pt x="2349493" y="2856379"/>
                </a:cubicBezTo>
                <a:cubicBezTo>
                  <a:pt x="2349406" y="2856325"/>
                  <a:pt x="2349562" y="2855535"/>
                  <a:pt x="2349814" y="2855293"/>
                </a:cubicBezTo>
                <a:cubicBezTo>
                  <a:pt x="2352240" y="2853051"/>
                  <a:pt x="2354724" y="2850755"/>
                  <a:pt x="2358727" y="2852376"/>
                </a:cubicBezTo>
                <a:close/>
                <a:moveTo>
                  <a:pt x="2662632" y="2852023"/>
                </a:moveTo>
                <a:cubicBezTo>
                  <a:pt x="2661332" y="2854322"/>
                  <a:pt x="2660022" y="2856621"/>
                  <a:pt x="2658722" y="2858888"/>
                </a:cubicBezTo>
                <a:cubicBezTo>
                  <a:pt x="2658076" y="2858834"/>
                  <a:pt x="2657427" y="2858776"/>
                  <a:pt x="2656751" y="2858722"/>
                </a:cubicBezTo>
                <a:cubicBezTo>
                  <a:pt x="2656582" y="2856889"/>
                  <a:pt x="2656073" y="2854997"/>
                  <a:pt x="2656228" y="2853192"/>
                </a:cubicBezTo>
                <a:cubicBezTo>
                  <a:pt x="2656427" y="2850626"/>
                  <a:pt x="2658470" y="2850218"/>
                  <a:pt x="2662632" y="2852023"/>
                </a:cubicBezTo>
                <a:close/>
                <a:moveTo>
                  <a:pt x="2057112" y="2851979"/>
                </a:moveTo>
                <a:cubicBezTo>
                  <a:pt x="2057548" y="2851431"/>
                  <a:pt x="2059494" y="2851600"/>
                  <a:pt x="2060508" y="2852051"/>
                </a:cubicBezTo>
                <a:cubicBezTo>
                  <a:pt x="2062032" y="2852726"/>
                  <a:pt x="2063356" y="2853842"/>
                  <a:pt x="2064627" y="2854943"/>
                </a:cubicBezTo>
                <a:cubicBezTo>
                  <a:pt x="2069857" y="2859484"/>
                  <a:pt x="2069561" y="2861668"/>
                  <a:pt x="2062425" y="2868154"/>
                </a:cubicBezTo>
                <a:cubicBezTo>
                  <a:pt x="2060086" y="2864151"/>
                  <a:pt x="2057603" y="2860343"/>
                  <a:pt x="2055700" y="2856268"/>
                </a:cubicBezTo>
                <a:cubicBezTo>
                  <a:pt x="2055191" y="2855239"/>
                  <a:pt x="2056195" y="2853138"/>
                  <a:pt x="2057112" y="2851979"/>
                </a:cubicBezTo>
                <a:close/>
                <a:moveTo>
                  <a:pt x="2724486" y="2851362"/>
                </a:moveTo>
                <a:cubicBezTo>
                  <a:pt x="2727280" y="2852430"/>
                  <a:pt x="2728493" y="2854351"/>
                  <a:pt x="2728518" y="2856379"/>
                </a:cubicBezTo>
                <a:cubicBezTo>
                  <a:pt x="2728648" y="2863826"/>
                  <a:pt x="2730619" y="2870847"/>
                  <a:pt x="2732413" y="2877954"/>
                </a:cubicBezTo>
                <a:cubicBezTo>
                  <a:pt x="2732918" y="2880055"/>
                  <a:pt x="2732947" y="2882268"/>
                  <a:pt x="2733160" y="2884452"/>
                </a:cubicBezTo>
                <a:lnTo>
                  <a:pt x="2733687" y="2890441"/>
                </a:lnTo>
                <a:lnTo>
                  <a:pt x="2737896" y="2885047"/>
                </a:lnTo>
                <a:cubicBezTo>
                  <a:pt x="2738615" y="2884300"/>
                  <a:pt x="2740943" y="2884776"/>
                  <a:pt x="2742297" y="2885314"/>
                </a:cubicBezTo>
                <a:cubicBezTo>
                  <a:pt x="2742831" y="2885484"/>
                  <a:pt x="2743073" y="2887613"/>
                  <a:pt x="2742704" y="2888584"/>
                </a:cubicBezTo>
                <a:cubicBezTo>
                  <a:pt x="2742127" y="2890122"/>
                  <a:pt x="2740997" y="2891504"/>
                  <a:pt x="2739968" y="2892829"/>
                </a:cubicBezTo>
                <a:lnTo>
                  <a:pt x="2733953" y="2893470"/>
                </a:lnTo>
                <a:lnTo>
                  <a:pt x="2734160" y="2895818"/>
                </a:lnTo>
                <a:cubicBezTo>
                  <a:pt x="2734218" y="2896494"/>
                  <a:pt x="2733864" y="2897230"/>
                  <a:pt x="2733568" y="2898443"/>
                </a:cubicBezTo>
                <a:lnTo>
                  <a:pt x="2731448" y="2893737"/>
                </a:lnTo>
                <a:lnTo>
                  <a:pt x="2731085" y="2893775"/>
                </a:lnTo>
                <a:lnTo>
                  <a:pt x="2731326" y="2893466"/>
                </a:lnTo>
                <a:lnTo>
                  <a:pt x="2731052" y="2892859"/>
                </a:lnTo>
                <a:lnTo>
                  <a:pt x="2730972" y="2893746"/>
                </a:lnTo>
                <a:cubicBezTo>
                  <a:pt x="2729294" y="2893659"/>
                  <a:pt x="2727605" y="2893475"/>
                  <a:pt x="2727251" y="2891389"/>
                </a:cubicBezTo>
                <a:cubicBezTo>
                  <a:pt x="2726727" y="2888147"/>
                  <a:pt x="2726334" y="2884863"/>
                  <a:pt x="2726038" y="2882563"/>
                </a:cubicBezTo>
                <a:cubicBezTo>
                  <a:pt x="2722244" y="2878784"/>
                  <a:pt x="2717732" y="2883538"/>
                  <a:pt x="2714686" y="2879109"/>
                </a:cubicBezTo>
                <a:cubicBezTo>
                  <a:pt x="2713177" y="2876925"/>
                  <a:pt x="2711332" y="2880195"/>
                  <a:pt x="2709852" y="2881506"/>
                </a:cubicBezTo>
                <a:cubicBezTo>
                  <a:pt x="2708344" y="2882830"/>
                  <a:pt x="2706481" y="2883029"/>
                  <a:pt x="2705579" y="2881296"/>
                </a:cubicBezTo>
                <a:cubicBezTo>
                  <a:pt x="2704958" y="2880083"/>
                  <a:pt x="2704958" y="2877401"/>
                  <a:pt x="2705719" y="2876838"/>
                </a:cubicBezTo>
                <a:cubicBezTo>
                  <a:pt x="2708470" y="2874893"/>
                  <a:pt x="2709668" y="2872763"/>
                  <a:pt x="2708315" y="2869421"/>
                </a:cubicBezTo>
                <a:cubicBezTo>
                  <a:pt x="2710964" y="2867038"/>
                  <a:pt x="2714224" y="2866096"/>
                  <a:pt x="2717577" y="2866630"/>
                </a:cubicBezTo>
                <a:cubicBezTo>
                  <a:pt x="2721468" y="2867251"/>
                  <a:pt x="2724359" y="2869576"/>
                  <a:pt x="2726518" y="2873088"/>
                </a:cubicBezTo>
                <a:lnTo>
                  <a:pt x="2727409" y="2874132"/>
                </a:lnTo>
                <a:lnTo>
                  <a:pt x="2725010" y="2859920"/>
                </a:lnTo>
                <a:cubicBezTo>
                  <a:pt x="2724136" y="2857534"/>
                  <a:pt x="2724627" y="2854647"/>
                  <a:pt x="2724486" y="2851362"/>
                </a:cubicBezTo>
                <a:close/>
                <a:moveTo>
                  <a:pt x="1713446" y="2850712"/>
                </a:moveTo>
                <a:cubicBezTo>
                  <a:pt x="1716305" y="2855210"/>
                  <a:pt x="1716251" y="2855210"/>
                  <a:pt x="1715363" y="2860371"/>
                </a:cubicBezTo>
                <a:cubicBezTo>
                  <a:pt x="1715164" y="2861526"/>
                  <a:pt x="1715363" y="2863826"/>
                  <a:pt x="1715572" y="2863851"/>
                </a:cubicBezTo>
                <a:cubicBezTo>
                  <a:pt x="1720269" y="2864317"/>
                  <a:pt x="1718846" y="2867746"/>
                  <a:pt x="1719142" y="2870551"/>
                </a:cubicBezTo>
                <a:cubicBezTo>
                  <a:pt x="1719240" y="2871381"/>
                  <a:pt x="1720861" y="2872680"/>
                  <a:pt x="1721709" y="2872622"/>
                </a:cubicBezTo>
                <a:cubicBezTo>
                  <a:pt x="1722568" y="2872579"/>
                  <a:pt x="1723810" y="2871255"/>
                  <a:pt x="1724106" y="2870255"/>
                </a:cubicBezTo>
                <a:cubicBezTo>
                  <a:pt x="1725838" y="2864151"/>
                  <a:pt x="1722835" y="2858592"/>
                  <a:pt x="1721763" y="2852842"/>
                </a:cubicBezTo>
                <a:cubicBezTo>
                  <a:pt x="1720918" y="2848243"/>
                  <a:pt x="1719196" y="2847976"/>
                  <a:pt x="1713446" y="2850712"/>
                </a:cubicBezTo>
                <a:close/>
                <a:moveTo>
                  <a:pt x="917615" y="2850543"/>
                </a:moveTo>
                <a:cubicBezTo>
                  <a:pt x="918290" y="2850218"/>
                  <a:pt x="920181" y="2851193"/>
                  <a:pt x="920618" y="2852081"/>
                </a:cubicBezTo>
                <a:cubicBezTo>
                  <a:pt x="921914" y="2854589"/>
                  <a:pt x="922210" y="2857452"/>
                  <a:pt x="925426" y="2858989"/>
                </a:cubicBezTo>
                <a:cubicBezTo>
                  <a:pt x="926877" y="2859693"/>
                  <a:pt x="927823" y="2862429"/>
                  <a:pt x="928148" y="2864418"/>
                </a:cubicBezTo>
                <a:cubicBezTo>
                  <a:pt x="928585" y="2867306"/>
                  <a:pt x="928260" y="2870284"/>
                  <a:pt x="928260" y="2874063"/>
                </a:cubicBezTo>
                <a:cubicBezTo>
                  <a:pt x="926231" y="2875301"/>
                  <a:pt x="923535" y="2876485"/>
                  <a:pt x="921477" y="2878348"/>
                </a:cubicBezTo>
                <a:cubicBezTo>
                  <a:pt x="919673" y="2879940"/>
                  <a:pt x="918561" y="2882268"/>
                  <a:pt x="916698" y="2884918"/>
                </a:cubicBezTo>
                <a:cubicBezTo>
                  <a:pt x="913753" y="2882889"/>
                  <a:pt x="911128" y="2881113"/>
                  <a:pt x="908761" y="2879492"/>
                </a:cubicBezTo>
                <a:cubicBezTo>
                  <a:pt x="904573" y="2878435"/>
                  <a:pt x="903725" y="2886401"/>
                  <a:pt x="898199" y="2882001"/>
                </a:cubicBezTo>
                <a:cubicBezTo>
                  <a:pt x="899004" y="2879294"/>
                  <a:pt x="899848" y="2876247"/>
                  <a:pt x="900736" y="2873230"/>
                </a:cubicBezTo>
                <a:cubicBezTo>
                  <a:pt x="902162" y="2873006"/>
                  <a:pt x="903400" y="2872822"/>
                  <a:pt x="904573" y="2872526"/>
                </a:cubicBezTo>
                <a:cubicBezTo>
                  <a:pt x="904895" y="2872468"/>
                  <a:pt x="905108" y="2871934"/>
                  <a:pt x="905404" y="2871580"/>
                </a:cubicBezTo>
                <a:cubicBezTo>
                  <a:pt x="904700" y="2867956"/>
                  <a:pt x="901682" y="2869169"/>
                  <a:pt x="899440" y="2868689"/>
                </a:cubicBezTo>
                <a:cubicBezTo>
                  <a:pt x="897408" y="2868252"/>
                  <a:pt x="896141" y="2864938"/>
                  <a:pt x="897408" y="2863798"/>
                </a:cubicBezTo>
                <a:cubicBezTo>
                  <a:pt x="900891" y="2860542"/>
                  <a:pt x="906461" y="2860130"/>
                  <a:pt x="910154" y="2862429"/>
                </a:cubicBezTo>
                <a:cubicBezTo>
                  <a:pt x="912540" y="2863938"/>
                  <a:pt x="912977" y="2868014"/>
                  <a:pt x="919052" y="2867180"/>
                </a:cubicBezTo>
                <a:cubicBezTo>
                  <a:pt x="917348" y="2864390"/>
                  <a:pt x="915994" y="2862823"/>
                  <a:pt x="915402" y="2860964"/>
                </a:cubicBezTo>
                <a:cubicBezTo>
                  <a:pt x="914641" y="2858650"/>
                  <a:pt x="914103" y="2856084"/>
                  <a:pt x="914316" y="2853701"/>
                </a:cubicBezTo>
                <a:cubicBezTo>
                  <a:pt x="914399" y="2852488"/>
                  <a:pt x="916233" y="2851135"/>
                  <a:pt x="917615" y="2850543"/>
                </a:cubicBezTo>
                <a:close/>
                <a:moveTo>
                  <a:pt x="3270321" y="2847850"/>
                </a:moveTo>
                <a:cubicBezTo>
                  <a:pt x="3276342" y="2850810"/>
                  <a:pt x="3278287" y="2851333"/>
                  <a:pt x="3283124" y="2851305"/>
                </a:cubicBezTo>
                <a:cubicBezTo>
                  <a:pt x="3284774" y="2851275"/>
                  <a:pt x="3286579" y="2850683"/>
                  <a:pt x="3288044" y="2851135"/>
                </a:cubicBezTo>
                <a:cubicBezTo>
                  <a:pt x="3289441" y="2851543"/>
                  <a:pt x="3291329" y="2852896"/>
                  <a:pt x="3291527" y="2854109"/>
                </a:cubicBezTo>
                <a:cubicBezTo>
                  <a:pt x="3291740" y="2855351"/>
                  <a:pt x="3290556" y="2857481"/>
                  <a:pt x="3289344" y="2858184"/>
                </a:cubicBezTo>
                <a:cubicBezTo>
                  <a:pt x="3286521" y="2859863"/>
                  <a:pt x="3283308" y="2860935"/>
                  <a:pt x="3279883" y="2862429"/>
                </a:cubicBezTo>
                <a:cubicBezTo>
                  <a:pt x="3276186" y="2860838"/>
                  <a:pt x="3272421" y="2859213"/>
                  <a:pt x="3267404" y="2857058"/>
                </a:cubicBezTo>
                <a:cubicBezTo>
                  <a:pt x="3268588" y="2853348"/>
                  <a:pt x="3269433" y="2850626"/>
                  <a:pt x="3270321" y="2847850"/>
                </a:cubicBezTo>
                <a:close/>
                <a:moveTo>
                  <a:pt x="1834341" y="2847708"/>
                </a:moveTo>
                <a:cubicBezTo>
                  <a:pt x="1835579" y="2847228"/>
                  <a:pt x="1837398" y="2847763"/>
                  <a:pt x="1838795" y="2848329"/>
                </a:cubicBezTo>
                <a:cubicBezTo>
                  <a:pt x="1839149" y="2848470"/>
                  <a:pt x="1839048" y="2850542"/>
                  <a:pt x="1838669" y="2851517"/>
                </a:cubicBezTo>
                <a:cubicBezTo>
                  <a:pt x="1838232" y="2852517"/>
                  <a:pt x="1837287" y="2853321"/>
                  <a:pt x="1836482" y="2854166"/>
                </a:cubicBezTo>
                <a:cubicBezTo>
                  <a:pt x="1835539" y="2853433"/>
                  <a:pt x="1834453" y="2852841"/>
                  <a:pt x="1833749" y="2851896"/>
                </a:cubicBezTo>
                <a:cubicBezTo>
                  <a:pt x="1832648" y="2850430"/>
                  <a:pt x="1832507" y="2848441"/>
                  <a:pt x="1834341" y="2847708"/>
                </a:cubicBezTo>
                <a:close/>
                <a:moveTo>
                  <a:pt x="1469073" y="2847498"/>
                </a:moveTo>
                <a:cubicBezTo>
                  <a:pt x="1470234" y="2847433"/>
                  <a:pt x="1471168" y="2848864"/>
                  <a:pt x="1473036" y="2851726"/>
                </a:cubicBezTo>
                <a:cubicBezTo>
                  <a:pt x="1469737" y="2854787"/>
                  <a:pt x="1468311" y="2849738"/>
                  <a:pt x="1463745" y="2852250"/>
                </a:cubicBezTo>
                <a:cubicBezTo>
                  <a:pt x="1466522" y="2849126"/>
                  <a:pt x="1467911" y="2847564"/>
                  <a:pt x="1469073" y="2847498"/>
                </a:cubicBezTo>
                <a:close/>
                <a:moveTo>
                  <a:pt x="3067350" y="2847467"/>
                </a:moveTo>
                <a:cubicBezTo>
                  <a:pt x="3067350" y="2850867"/>
                  <a:pt x="3067350" y="2854589"/>
                  <a:pt x="3067350" y="2858888"/>
                </a:cubicBezTo>
                <a:cubicBezTo>
                  <a:pt x="3069786" y="2859693"/>
                  <a:pt x="3072482" y="2860906"/>
                  <a:pt x="3075045" y="2856859"/>
                </a:cubicBezTo>
                <a:cubicBezTo>
                  <a:pt x="3074103" y="2854195"/>
                  <a:pt x="3073215" y="2851008"/>
                  <a:pt x="3071862" y="2848059"/>
                </a:cubicBezTo>
                <a:cubicBezTo>
                  <a:pt x="3071115" y="2846496"/>
                  <a:pt x="3069490" y="2845705"/>
                  <a:pt x="3067350" y="2847467"/>
                </a:cubicBezTo>
                <a:close/>
                <a:moveTo>
                  <a:pt x="2318667" y="2844817"/>
                </a:moveTo>
                <a:cubicBezTo>
                  <a:pt x="2319079" y="2845171"/>
                  <a:pt x="2319671" y="2845409"/>
                  <a:pt x="2319700" y="2845676"/>
                </a:cubicBezTo>
                <a:cubicBezTo>
                  <a:pt x="2319768" y="2848679"/>
                  <a:pt x="2319740" y="2851697"/>
                  <a:pt x="2319740" y="2855563"/>
                </a:cubicBezTo>
                <a:cubicBezTo>
                  <a:pt x="2316751" y="2853812"/>
                  <a:pt x="2314664" y="2852599"/>
                  <a:pt x="2312069" y="2851076"/>
                </a:cubicBezTo>
                <a:cubicBezTo>
                  <a:pt x="2313621" y="2847878"/>
                  <a:pt x="2314776" y="2844987"/>
                  <a:pt x="2318667" y="2844817"/>
                </a:cubicBezTo>
                <a:close/>
                <a:moveTo>
                  <a:pt x="475319" y="2843096"/>
                </a:moveTo>
                <a:cubicBezTo>
                  <a:pt x="477321" y="2841771"/>
                  <a:pt x="478506" y="2843042"/>
                  <a:pt x="479436" y="2843987"/>
                </a:cubicBezTo>
                <a:cubicBezTo>
                  <a:pt x="481890" y="2846467"/>
                  <a:pt x="481749" y="2846608"/>
                  <a:pt x="480423" y="2853784"/>
                </a:cubicBezTo>
                <a:cubicBezTo>
                  <a:pt x="479620" y="2851784"/>
                  <a:pt x="478943" y="2849766"/>
                  <a:pt x="478026" y="2847850"/>
                </a:cubicBezTo>
                <a:cubicBezTo>
                  <a:pt x="477265" y="2846200"/>
                  <a:pt x="476221" y="2844662"/>
                  <a:pt x="475319" y="2843096"/>
                </a:cubicBezTo>
                <a:close/>
                <a:moveTo>
                  <a:pt x="1325049" y="2842776"/>
                </a:moveTo>
                <a:cubicBezTo>
                  <a:pt x="1328389" y="2842802"/>
                  <a:pt x="1331752" y="2844198"/>
                  <a:pt x="1335602" y="2846976"/>
                </a:cubicBezTo>
                <a:cubicBezTo>
                  <a:pt x="1338945" y="2849329"/>
                  <a:pt x="1341948" y="2853166"/>
                  <a:pt x="1346486" y="2849004"/>
                </a:cubicBezTo>
                <a:cubicBezTo>
                  <a:pt x="1346782" y="2848708"/>
                  <a:pt x="1348586" y="2849766"/>
                  <a:pt x="1349294" y="2850571"/>
                </a:cubicBezTo>
                <a:cubicBezTo>
                  <a:pt x="1350027" y="2851401"/>
                  <a:pt x="1350478" y="2852599"/>
                  <a:pt x="1350774" y="2853729"/>
                </a:cubicBezTo>
                <a:cubicBezTo>
                  <a:pt x="1351507" y="2856408"/>
                  <a:pt x="1352070" y="2859129"/>
                  <a:pt x="1352831" y="2862429"/>
                </a:cubicBezTo>
                <a:cubicBezTo>
                  <a:pt x="1350915" y="2865010"/>
                  <a:pt x="1348673" y="2867688"/>
                  <a:pt x="1346782" y="2870608"/>
                </a:cubicBezTo>
                <a:cubicBezTo>
                  <a:pt x="1345782" y="2872200"/>
                  <a:pt x="1345078" y="2874117"/>
                  <a:pt x="1344753" y="2876008"/>
                </a:cubicBezTo>
                <a:cubicBezTo>
                  <a:pt x="1344215" y="2879250"/>
                  <a:pt x="1346727" y="2881112"/>
                  <a:pt x="1349731" y="2879813"/>
                </a:cubicBezTo>
                <a:cubicBezTo>
                  <a:pt x="1351099" y="2879250"/>
                  <a:pt x="1352366" y="2878434"/>
                  <a:pt x="1354539" y="2877192"/>
                </a:cubicBezTo>
                <a:cubicBezTo>
                  <a:pt x="1354961" y="2879730"/>
                  <a:pt x="1356076" y="2882267"/>
                  <a:pt x="1355369" y="2883101"/>
                </a:cubicBezTo>
                <a:cubicBezTo>
                  <a:pt x="1350027" y="2889118"/>
                  <a:pt x="1351026" y="2896284"/>
                  <a:pt x="1351914" y="2903572"/>
                </a:cubicBezTo>
                <a:cubicBezTo>
                  <a:pt x="1347106" y="2903546"/>
                  <a:pt x="1344132" y="2900597"/>
                  <a:pt x="1340270" y="2898554"/>
                </a:cubicBezTo>
                <a:cubicBezTo>
                  <a:pt x="1338436" y="2899330"/>
                  <a:pt x="1336350" y="2900247"/>
                  <a:pt x="1333924" y="2901276"/>
                </a:cubicBezTo>
                <a:cubicBezTo>
                  <a:pt x="1326986" y="2898554"/>
                  <a:pt x="1323983" y="2891364"/>
                  <a:pt x="1319034" y="2886639"/>
                </a:cubicBezTo>
                <a:cubicBezTo>
                  <a:pt x="1320175" y="2879138"/>
                  <a:pt x="1320175" y="2879138"/>
                  <a:pt x="1326055" y="2877080"/>
                </a:cubicBezTo>
                <a:cubicBezTo>
                  <a:pt x="1326705" y="2872355"/>
                  <a:pt x="1327354" y="2867334"/>
                  <a:pt x="1328029" y="2862346"/>
                </a:cubicBezTo>
                <a:cubicBezTo>
                  <a:pt x="1324517" y="2861808"/>
                  <a:pt x="1325604" y="2868042"/>
                  <a:pt x="1321601" y="2866067"/>
                </a:cubicBezTo>
                <a:cubicBezTo>
                  <a:pt x="1319529" y="2863995"/>
                  <a:pt x="1321178" y="2861696"/>
                  <a:pt x="1321388" y="2859454"/>
                </a:cubicBezTo>
                <a:cubicBezTo>
                  <a:pt x="1321572" y="2857592"/>
                  <a:pt x="1323149" y="2855704"/>
                  <a:pt x="1320853" y="2853574"/>
                </a:cubicBezTo>
                <a:cubicBezTo>
                  <a:pt x="1316255" y="2856621"/>
                  <a:pt x="1311533" y="2859721"/>
                  <a:pt x="1306808" y="2862822"/>
                </a:cubicBezTo>
                <a:cubicBezTo>
                  <a:pt x="1304538" y="2860425"/>
                  <a:pt x="1307205" y="2859072"/>
                  <a:pt x="1307371" y="2857325"/>
                </a:cubicBezTo>
                <a:cubicBezTo>
                  <a:pt x="1307584" y="2855350"/>
                  <a:pt x="1307880" y="2853376"/>
                  <a:pt x="1308205" y="2851105"/>
                </a:cubicBezTo>
                <a:cubicBezTo>
                  <a:pt x="1310208" y="2849737"/>
                  <a:pt x="1312475" y="2848329"/>
                  <a:pt x="1314634" y="2846792"/>
                </a:cubicBezTo>
                <a:cubicBezTo>
                  <a:pt x="1318391" y="2844092"/>
                  <a:pt x="1321709" y="2842749"/>
                  <a:pt x="1325049" y="2842776"/>
                </a:cubicBezTo>
                <a:close/>
                <a:moveTo>
                  <a:pt x="2856311" y="2842479"/>
                </a:moveTo>
                <a:cubicBezTo>
                  <a:pt x="2858495" y="2843818"/>
                  <a:pt x="2860527" y="2845056"/>
                  <a:pt x="2862978" y="2846551"/>
                </a:cubicBezTo>
                <a:cubicBezTo>
                  <a:pt x="2867169" y="2844930"/>
                  <a:pt x="2870706" y="2840010"/>
                  <a:pt x="2877023" y="2842688"/>
                </a:cubicBezTo>
                <a:cubicBezTo>
                  <a:pt x="2874273" y="2845439"/>
                  <a:pt x="2871706" y="2848034"/>
                  <a:pt x="2868548" y="2851164"/>
                </a:cubicBezTo>
                <a:cubicBezTo>
                  <a:pt x="2864628" y="2850247"/>
                  <a:pt x="2860581" y="2849388"/>
                  <a:pt x="2856607" y="2848330"/>
                </a:cubicBezTo>
                <a:cubicBezTo>
                  <a:pt x="2855253" y="2847976"/>
                  <a:pt x="2855225" y="2846706"/>
                  <a:pt x="2856311" y="2842479"/>
                </a:cubicBezTo>
                <a:close/>
                <a:moveTo>
                  <a:pt x="2173805" y="2842251"/>
                </a:moveTo>
                <a:cubicBezTo>
                  <a:pt x="2173238" y="2844580"/>
                  <a:pt x="2173043" y="2846283"/>
                  <a:pt x="2172422" y="2847792"/>
                </a:cubicBezTo>
                <a:cubicBezTo>
                  <a:pt x="2171617" y="2849713"/>
                  <a:pt x="2170477" y="2851489"/>
                  <a:pt x="2169051" y="2854080"/>
                </a:cubicBezTo>
                <a:cubicBezTo>
                  <a:pt x="2165809" y="2850713"/>
                  <a:pt x="2166964" y="2847525"/>
                  <a:pt x="2167852" y="2844605"/>
                </a:cubicBezTo>
                <a:cubicBezTo>
                  <a:pt x="2168459" y="2842519"/>
                  <a:pt x="2169997" y="2841038"/>
                  <a:pt x="2173805" y="2842251"/>
                </a:cubicBezTo>
                <a:close/>
                <a:moveTo>
                  <a:pt x="2802661" y="2842125"/>
                </a:moveTo>
                <a:cubicBezTo>
                  <a:pt x="2803957" y="2843547"/>
                  <a:pt x="2805184" y="2844930"/>
                  <a:pt x="2806422" y="2846327"/>
                </a:cubicBezTo>
                <a:cubicBezTo>
                  <a:pt x="2806281" y="2846947"/>
                  <a:pt x="2806281" y="2847651"/>
                  <a:pt x="2805960" y="2848175"/>
                </a:cubicBezTo>
                <a:cubicBezTo>
                  <a:pt x="2801293" y="2855647"/>
                  <a:pt x="2801293" y="2855647"/>
                  <a:pt x="2794889" y="2858693"/>
                </a:cubicBezTo>
                <a:cubicBezTo>
                  <a:pt x="2798315" y="2851954"/>
                  <a:pt x="2795427" y="2845114"/>
                  <a:pt x="2802661" y="2842125"/>
                </a:cubicBezTo>
                <a:close/>
                <a:moveTo>
                  <a:pt x="1228550" y="2841926"/>
                </a:moveTo>
                <a:cubicBezTo>
                  <a:pt x="1231247" y="2841872"/>
                  <a:pt x="1232950" y="2843605"/>
                  <a:pt x="1234517" y="2845521"/>
                </a:cubicBezTo>
                <a:cubicBezTo>
                  <a:pt x="1235900" y="2847229"/>
                  <a:pt x="1235842" y="2848893"/>
                  <a:pt x="1233896" y="2850755"/>
                </a:cubicBezTo>
                <a:cubicBezTo>
                  <a:pt x="1230117" y="2849301"/>
                  <a:pt x="1226875" y="2848059"/>
                  <a:pt x="1223421" y="2846763"/>
                </a:cubicBezTo>
                <a:cubicBezTo>
                  <a:pt x="1224251" y="2844114"/>
                  <a:pt x="1226579" y="2843197"/>
                  <a:pt x="1228550" y="2841926"/>
                </a:cubicBezTo>
                <a:close/>
                <a:moveTo>
                  <a:pt x="3178105" y="2840984"/>
                </a:moveTo>
                <a:cubicBezTo>
                  <a:pt x="3179968" y="2841601"/>
                  <a:pt x="3181942" y="2842518"/>
                  <a:pt x="3182505" y="2844493"/>
                </a:cubicBezTo>
                <a:cubicBezTo>
                  <a:pt x="3181588" y="2845467"/>
                  <a:pt x="3181025" y="2846550"/>
                  <a:pt x="3180531" y="2846525"/>
                </a:cubicBezTo>
                <a:cubicBezTo>
                  <a:pt x="3178968" y="2846384"/>
                  <a:pt x="3177260" y="2846171"/>
                  <a:pt x="3175990" y="2845341"/>
                </a:cubicBezTo>
                <a:cubicBezTo>
                  <a:pt x="3175243" y="2844846"/>
                  <a:pt x="3174777" y="2842955"/>
                  <a:pt x="3175131" y="2842067"/>
                </a:cubicBezTo>
                <a:cubicBezTo>
                  <a:pt x="3175398" y="2841392"/>
                  <a:pt x="3177260" y="2840713"/>
                  <a:pt x="3178105" y="2840984"/>
                </a:cubicBezTo>
                <a:close/>
                <a:moveTo>
                  <a:pt x="406848" y="2839912"/>
                </a:moveTo>
                <a:cubicBezTo>
                  <a:pt x="407144" y="2840446"/>
                  <a:pt x="407933" y="2841334"/>
                  <a:pt x="408088" y="2842338"/>
                </a:cubicBezTo>
                <a:cubicBezTo>
                  <a:pt x="408610" y="2845637"/>
                  <a:pt x="407059" y="2848146"/>
                  <a:pt x="404013" y="2849160"/>
                </a:cubicBezTo>
                <a:cubicBezTo>
                  <a:pt x="402688" y="2849597"/>
                  <a:pt x="400531" y="2848214"/>
                  <a:pt x="400770" y="2847030"/>
                </a:cubicBezTo>
                <a:cubicBezTo>
                  <a:pt x="401363" y="2843987"/>
                  <a:pt x="402773" y="2841576"/>
                  <a:pt x="406848" y="2839912"/>
                </a:cubicBezTo>
                <a:close/>
                <a:moveTo>
                  <a:pt x="2298168" y="2839616"/>
                </a:moveTo>
                <a:cubicBezTo>
                  <a:pt x="2294923" y="2843420"/>
                  <a:pt x="2292245" y="2846525"/>
                  <a:pt x="2289353" y="2849892"/>
                </a:cubicBezTo>
                <a:cubicBezTo>
                  <a:pt x="2289411" y="2854560"/>
                  <a:pt x="2298251" y="2853784"/>
                  <a:pt x="2295786" y="2860692"/>
                </a:cubicBezTo>
                <a:cubicBezTo>
                  <a:pt x="2292061" y="2858776"/>
                  <a:pt x="2288227" y="2857126"/>
                  <a:pt x="2285744" y="2853701"/>
                </a:cubicBezTo>
                <a:cubicBezTo>
                  <a:pt x="2284011" y="2851304"/>
                  <a:pt x="2282925" y="2848499"/>
                  <a:pt x="2279203" y="2849412"/>
                </a:cubicBezTo>
                <a:cubicBezTo>
                  <a:pt x="2278019" y="2847301"/>
                  <a:pt x="2276850" y="2845142"/>
                  <a:pt x="2275283" y="2842337"/>
                </a:cubicBezTo>
                <a:cubicBezTo>
                  <a:pt x="2283332" y="2839655"/>
                  <a:pt x="2289945" y="2837176"/>
                  <a:pt x="2298168" y="2839616"/>
                </a:cubicBezTo>
                <a:close/>
                <a:moveTo>
                  <a:pt x="898325" y="2839475"/>
                </a:moveTo>
                <a:cubicBezTo>
                  <a:pt x="900003" y="2839714"/>
                  <a:pt x="901653" y="2841659"/>
                  <a:pt x="902837" y="2843226"/>
                </a:cubicBezTo>
                <a:cubicBezTo>
                  <a:pt x="903400" y="2843959"/>
                  <a:pt x="903162" y="2845764"/>
                  <a:pt x="902624" y="2846734"/>
                </a:cubicBezTo>
                <a:cubicBezTo>
                  <a:pt x="901541" y="2848626"/>
                  <a:pt x="899596" y="2848117"/>
                  <a:pt x="898170" y="2847229"/>
                </a:cubicBezTo>
                <a:cubicBezTo>
                  <a:pt x="896437" y="2846142"/>
                  <a:pt x="894982" y="2844634"/>
                  <a:pt x="892600" y="2842605"/>
                </a:cubicBezTo>
                <a:cubicBezTo>
                  <a:pt x="895011" y="2841179"/>
                  <a:pt x="896787" y="2839292"/>
                  <a:pt x="898325" y="2839475"/>
                </a:cubicBezTo>
                <a:close/>
                <a:moveTo>
                  <a:pt x="439447" y="2838883"/>
                </a:moveTo>
                <a:cubicBezTo>
                  <a:pt x="439941" y="2838908"/>
                  <a:pt x="440773" y="2838966"/>
                  <a:pt x="441619" y="2839035"/>
                </a:cubicBezTo>
                <a:cubicBezTo>
                  <a:pt x="441506" y="2840262"/>
                  <a:pt x="441393" y="2841334"/>
                  <a:pt x="441337" y="2842193"/>
                </a:cubicBezTo>
                <a:cubicBezTo>
                  <a:pt x="443071" y="2843789"/>
                  <a:pt x="444777" y="2845312"/>
                  <a:pt x="446526" y="2846904"/>
                </a:cubicBezTo>
                <a:cubicBezTo>
                  <a:pt x="446145" y="2848174"/>
                  <a:pt x="445849" y="2849160"/>
                  <a:pt x="445525" y="2850160"/>
                </a:cubicBezTo>
                <a:cubicBezTo>
                  <a:pt x="445821" y="2851954"/>
                  <a:pt x="448316" y="2854195"/>
                  <a:pt x="450065" y="2853968"/>
                </a:cubicBezTo>
                <a:cubicBezTo>
                  <a:pt x="451419" y="2853784"/>
                  <a:pt x="452744" y="2853250"/>
                  <a:pt x="454041" y="2852755"/>
                </a:cubicBezTo>
                <a:cubicBezTo>
                  <a:pt x="455902" y="2852051"/>
                  <a:pt x="457608" y="2852600"/>
                  <a:pt x="458356" y="2854491"/>
                </a:cubicBezTo>
                <a:cubicBezTo>
                  <a:pt x="458878" y="2855830"/>
                  <a:pt x="459061" y="2857296"/>
                  <a:pt x="459470" y="2858693"/>
                </a:cubicBezTo>
                <a:cubicBezTo>
                  <a:pt x="459822" y="2859891"/>
                  <a:pt x="460147" y="2861133"/>
                  <a:pt x="460711" y="2862259"/>
                </a:cubicBezTo>
                <a:cubicBezTo>
                  <a:pt x="461472" y="2863696"/>
                  <a:pt x="462981" y="2863967"/>
                  <a:pt x="464137" y="2862584"/>
                </a:cubicBezTo>
                <a:cubicBezTo>
                  <a:pt x="464983" y="2861483"/>
                  <a:pt x="466844" y="2861483"/>
                  <a:pt x="466999" y="2859639"/>
                </a:cubicBezTo>
                <a:cubicBezTo>
                  <a:pt x="466999" y="2859455"/>
                  <a:pt x="468000" y="2859072"/>
                  <a:pt x="468268" y="2859242"/>
                </a:cubicBezTo>
                <a:cubicBezTo>
                  <a:pt x="468790" y="2859595"/>
                  <a:pt x="469594" y="2860454"/>
                  <a:pt x="469467" y="2860779"/>
                </a:cubicBezTo>
                <a:cubicBezTo>
                  <a:pt x="468297" y="2863826"/>
                  <a:pt x="469382" y="2866742"/>
                  <a:pt x="469622" y="2869717"/>
                </a:cubicBezTo>
                <a:cubicBezTo>
                  <a:pt x="469819" y="2872088"/>
                  <a:pt x="469594" y="2874471"/>
                  <a:pt x="471004" y="2876572"/>
                </a:cubicBezTo>
                <a:cubicBezTo>
                  <a:pt x="471187" y="2876839"/>
                  <a:pt x="471328" y="2877333"/>
                  <a:pt x="471215" y="2877600"/>
                </a:cubicBezTo>
                <a:cubicBezTo>
                  <a:pt x="470186" y="2880138"/>
                  <a:pt x="471779" y="2881704"/>
                  <a:pt x="473246" y="2883155"/>
                </a:cubicBezTo>
                <a:cubicBezTo>
                  <a:pt x="472357" y="2885072"/>
                  <a:pt x="470891" y="2883423"/>
                  <a:pt x="469890" y="2884101"/>
                </a:cubicBezTo>
                <a:cubicBezTo>
                  <a:pt x="469791" y="2884213"/>
                  <a:pt x="469565" y="2884426"/>
                  <a:pt x="469594" y="2884451"/>
                </a:cubicBezTo>
                <a:cubicBezTo>
                  <a:pt x="470948" y="2886401"/>
                  <a:pt x="469411" y="2889317"/>
                  <a:pt x="471920" y="2891151"/>
                </a:cubicBezTo>
                <a:cubicBezTo>
                  <a:pt x="473189" y="2890855"/>
                  <a:pt x="474670" y="2890501"/>
                  <a:pt x="476080" y="2890151"/>
                </a:cubicBezTo>
                <a:cubicBezTo>
                  <a:pt x="476461" y="2890472"/>
                  <a:pt x="476870" y="2890642"/>
                  <a:pt x="476968" y="2890938"/>
                </a:cubicBezTo>
                <a:cubicBezTo>
                  <a:pt x="477589" y="2893154"/>
                  <a:pt x="478181" y="2895396"/>
                  <a:pt x="478787" y="2897706"/>
                </a:cubicBezTo>
                <a:cubicBezTo>
                  <a:pt x="477081" y="2897905"/>
                  <a:pt x="477081" y="2897905"/>
                  <a:pt x="476165" y="2895309"/>
                </a:cubicBezTo>
                <a:cubicBezTo>
                  <a:pt x="473133" y="2893901"/>
                  <a:pt x="470031" y="2895959"/>
                  <a:pt x="466731" y="2895226"/>
                </a:cubicBezTo>
                <a:cubicBezTo>
                  <a:pt x="466280" y="2896284"/>
                  <a:pt x="465899" y="2897255"/>
                  <a:pt x="465406" y="2898525"/>
                </a:cubicBezTo>
                <a:cubicBezTo>
                  <a:pt x="463220" y="2897821"/>
                  <a:pt x="461444" y="2896522"/>
                  <a:pt x="460062" y="2894634"/>
                </a:cubicBezTo>
                <a:cubicBezTo>
                  <a:pt x="462981" y="2893901"/>
                  <a:pt x="463390" y="2893631"/>
                  <a:pt x="463009" y="2891364"/>
                </a:cubicBezTo>
                <a:cubicBezTo>
                  <a:pt x="462389" y="2887458"/>
                  <a:pt x="461472" y="2883621"/>
                  <a:pt x="460654" y="2879589"/>
                </a:cubicBezTo>
                <a:cubicBezTo>
                  <a:pt x="458976" y="2879167"/>
                  <a:pt x="457580" y="2878163"/>
                  <a:pt x="455902" y="2878405"/>
                </a:cubicBezTo>
                <a:cubicBezTo>
                  <a:pt x="454873" y="2880109"/>
                  <a:pt x="456960" y="2880618"/>
                  <a:pt x="456875" y="2881860"/>
                </a:cubicBezTo>
                <a:cubicBezTo>
                  <a:pt x="456791" y="2883101"/>
                  <a:pt x="456410" y="2884368"/>
                  <a:pt x="456551" y="2885567"/>
                </a:cubicBezTo>
                <a:cubicBezTo>
                  <a:pt x="456847" y="2887754"/>
                  <a:pt x="457496" y="2889826"/>
                  <a:pt x="459977" y="2890472"/>
                </a:cubicBezTo>
                <a:cubicBezTo>
                  <a:pt x="460175" y="2890530"/>
                  <a:pt x="460302" y="2891039"/>
                  <a:pt x="460471" y="2891389"/>
                </a:cubicBezTo>
                <a:cubicBezTo>
                  <a:pt x="460006" y="2892097"/>
                  <a:pt x="459498" y="2892829"/>
                  <a:pt x="459033" y="2893577"/>
                </a:cubicBezTo>
                <a:cubicBezTo>
                  <a:pt x="458031" y="2893829"/>
                  <a:pt x="457030" y="2894125"/>
                  <a:pt x="455987" y="2894367"/>
                </a:cubicBezTo>
                <a:cubicBezTo>
                  <a:pt x="454817" y="2894663"/>
                  <a:pt x="454041" y="2894071"/>
                  <a:pt x="453336" y="2893154"/>
                </a:cubicBezTo>
                <a:cubicBezTo>
                  <a:pt x="452363" y="2891884"/>
                  <a:pt x="453576" y="2891180"/>
                  <a:pt x="454013" y="2889938"/>
                </a:cubicBezTo>
                <a:cubicBezTo>
                  <a:pt x="453576" y="2889642"/>
                  <a:pt x="453040" y="2889263"/>
                  <a:pt x="452504" y="2888909"/>
                </a:cubicBezTo>
                <a:cubicBezTo>
                  <a:pt x="451954" y="2888527"/>
                  <a:pt x="451390" y="2888104"/>
                  <a:pt x="450798" y="2887639"/>
                </a:cubicBezTo>
                <a:cubicBezTo>
                  <a:pt x="452251" y="2885960"/>
                  <a:pt x="453604" y="2884368"/>
                  <a:pt x="454930" y="2882802"/>
                </a:cubicBezTo>
                <a:cubicBezTo>
                  <a:pt x="454098" y="2880856"/>
                  <a:pt x="452180" y="2880816"/>
                  <a:pt x="450629" y="2880138"/>
                </a:cubicBezTo>
                <a:cubicBezTo>
                  <a:pt x="452800" y="2877459"/>
                  <a:pt x="452871" y="2877459"/>
                  <a:pt x="452222" y="2874471"/>
                </a:cubicBezTo>
                <a:cubicBezTo>
                  <a:pt x="451856" y="2872734"/>
                  <a:pt x="451179" y="2871016"/>
                  <a:pt x="452603" y="2869493"/>
                </a:cubicBezTo>
                <a:cubicBezTo>
                  <a:pt x="451799" y="2868872"/>
                  <a:pt x="450953" y="2868775"/>
                  <a:pt x="450206" y="2869522"/>
                </a:cubicBezTo>
                <a:cubicBezTo>
                  <a:pt x="449318" y="2870410"/>
                  <a:pt x="448613" y="2871468"/>
                  <a:pt x="447696" y="2872327"/>
                </a:cubicBezTo>
                <a:cubicBezTo>
                  <a:pt x="447048" y="2872947"/>
                  <a:pt x="446202" y="2873146"/>
                  <a:pt x="445257" y="2872763"/>
                </a:cubicBezTo>
                <a:cubicBezTo>
                  <a:pt x="447823" y="2868067"/>
                  <a:pt x="447823" y="2868067"/>
                  <a:pt x="445581" y="2864641"/>
                </a:cubicBezTo>
                <a:cubicBezTo>
                  <a:pt x="442507" y="2864263"/>
                  <a:pt x="442239" y="2867363"/>
                  <a:pt x="440857" y="2868775"/>
                </a:cubicBezTo>
                <a:cubicBezTo>
                  <a:pt x="438771" y="2869100"/>
                  <a:pt x="439532" y="2866800"/>
                  <a:pt x="438291" y="2866237"/>
                </a:cubicBezTo>
                <a:cubicBezTo>
                  <a:pt x="437755" y="2867125"/>
                  <a:pt x="437234" y="2868042"/>
                  <a:pt x="436642" y="2869042"/>
                </a:cubicBezTo>
                <a:cubicBezTo>
                  <a:pt x="435669" y="2868479"/>
                  <a:pt x="434668" y="2867926"/>
                  <a:pt x="433694" y="2867334"/>
                </a:cubicBezTo>
                <a:cubicBezTo>
                  <a:pt x="432835" y="2866771"/>
                  <a:pt x="432045" y="2866122"/>
                  <a:pt x="431396" y="2865685"/>
                </a:cubicBezTo>
                <a:cubicBezTo>
                  <a:pt x="430945" y="2863671"/>
                  <a:pt x="433568" y="2863642"/>
                  <a:pt x="433018" y="2861696"/>
                </a:cubicBezTo>
                <a:cubicBezTo>
                  <a:pt x="432595" y="2860371"/>
                  <a:pt x="432919" y="2858834"/>
                  <a:pt x="432919" y="2857509"/>
                </a:cubicBezTo>
                <a:lnTo>
                  <a:pt x="431299" y="2855903"/>
                </a:lnTo>
                <a:lnTo>
                  <a:pt x="430706" y="2860668"/>
                </a:lnTo>
                <a:cubicBezTo>
                  <a:pt x="430354" y="2863021"/>
                  <a:pt x="429409" y="2865234"/>
                  <a:pt x="426701" y="2865122"/>
                </a:cubicBezTo>
                <a:cubicBezTo>
                  <a:pt x="428732" y="2867800"/>
                  <a:pt x="430480" y="2870905"/>
                  <a:pt x="431482" y="2874088"/>
                </a:cubicBezTo>
                <a:cubicBezTo>
                  <a:pt x="433103" y="2879250"/>
                  <a:pt x="427561" y="2885101"/>
                  <a:pt x="422302" y="2883975"/>
                </a:cubicBezTo>
                <a:cubicBezTo>
                  <a:pt x="419440" y="2883354"/>
                  <a:pt x="416521" y="2882084"/>
                  <a:pt x="414110" y="2880434"/>
                </a:cubicBezTo>
                <a:cubicBezTo>
                  <a:pt x="411304" y="2878517"/>
                  <a:pt x="409006" y="2875868"/>
                  <a:pt x="406524" y="2873525"/>
                </a:cubicBezTo>
                <a:cubicBezTo>
                  <a:pt x="408681" y="2874175"/>
                  <a:pt x="411092" y="2874413"/>
                  <a:pt x="412982" y="2875572"/>
                </a:cubicBezTo>
                <a:cubicBezTo>
                  <a:pt x="417057" y="2877954"/>
                  <a:pt x="420793" y="2877377"/>
                  <a:pt x="424699" y="2875359"/>
                </a:cubicBezTo>
                <a:cubicBezTo>
                  <a:pt x="420709" y="2869872"/>
                  <a:pt x="416056" y="2866688"/>
                  <a:pt x="409231" y="2869988"/>
                </a:cubicBezTo>
                <a:cubicBezTo>
                  <a:pt x="410148" y="2867504"/>
                  <a:pt x="411360" y="2865122"/>
                  <a:pt x="411953" y="2862526"/>
                </a:cubicBezTo>
                <a:cubicBezTo>
                  <a:pt x="412517" y="2860047"/>
                  <a:pt x="412390" y="2857451"/>
                  <a:pt x="412658" y="2853968"/>
                </a:cubicBezTo>
                <a:cubicBezTo>
                  <a:pt x="414547" y="2854730"/>
                  <a:pt x="416056" y="2854914"/>
                  <a:pt x="417029" y="2855758"/>
                </a:cubicBezTo>
                <a:cubicBezTo>
                  <a:pt x="418114" y="2856675"/>
                  <a:pt x="419214" y="2857621"/>
                  <a:pt x="420328" y="2858567"/>
                </a:cubicBezTo>
                <a:cubicBezTo>
                  <a:pt x="420836" y="2856830"/>
                  <a:pt x="422105" y="2855055"/>
                  <a:pt x="423656" y="2854589"/>
                </a:cubicBezTo>
                <a:lnTo>
                  <a:pt x="428964" y="2853587"/>
                </a:lnTo>
                <a:lnTo>
                  <a:pt x="427998" y="2852629"/>
                </a:lnTo>
                <a:cubicBezTo>
                  <a:pt x="429112" y="2850809"/>
                  <a:pt x="430451" y="2852134"/>
                  <a:pt x="431509" y="2851867"/>
                </a:cubicBezTo>
                <a:cubicBezTo>
                  <a:pt x="432510" y="2851571"/>
                  <a:pt x="433568" y="2851401"/>
                  <a:pt x="434428" y="2850867"/>
                </a:cubicBezTo>
                <a:cubicBezTo>
                  <a:pt x="435260" y="2850329"/>
                  <a:pt x="434837" y="2848680"/>
                  <a:pt x="436106" y="2848329"/>
                </a:cubicBezTo>
                <a:cubicBezTo>
                  <a:pt x="437078" y="2848059"/>
                  <a:pt x="438080" y="2847792"/>
                  <a:pt x="439292" y="2847467"/>
                </a:cubicBezTo>
                <a:cubicBezTo>
                  <a:pt x="439095" y="2844633"/>
                  <a:pt x="437050" y="2841872"/>
                  <a:pt x="439447" y="2838883"/>
                </a:cubicBezTo>
                <a:close/>
                <a:moveTo>
                  <a:pt x="2245518" y="2838584"/>
                </a:moveTo>
                <a:cubicBezTo>
                  <a:pt x="2248294" y="2840558"/>
                  <a:pt x="2249380" y="2843746"/>
                  <a:pt x="2247377" y="2845114"/>
                </a:cubicBezTo>
                <a:cubicBezTo>
                  <a:pt x="2242543" y="2848442"/>
                  <a:pt x="2242359" y="2853463"/>
                  <a:pt x="2241035" y="2858156"/>
                </a:cubicBezTo>
                <a:cubicBezTo>
                  <a:pt x="2240710" y="2859340"/>
                  <a:pt x="2240118" y="2860455"/>
                  <a:pt x="2239580" y="2861751"/>
                </a:cubicBezTo>
                <a:cubicBezTo>
                  <a:pt x="2237605" y="2861639"/>
                  <a:pt x="2235689" y="2861527"/>
                  <a:pt x="2233660" y="2861401"/>
                </a:cubicBezTo>
                <a:cubicBezTo>
                  <a:pt x="2234039" y="2851489"/>
                  <a:pt x="2240414" y="2845439"/>
                  <a:pt x="2245518" y="2838584"/>
                </a:cubicBezTo>
                <a:close/>
                <a:moveTo>
                  <a:pt x="2031363" y="2835667"/>
                </a:moveTo>
                <a:cubicBezTo>
                  <a:pt x="2035803" y="2836584"/>
                  <a:pt x="2040203" y="2837472"/>
                  <a:pt x="2045463" y="2838530"/>
                </a:cubicBezTo>
                <a:cubicBezTo>
                  <a:pt x="2044279" y="2841771"/>
                  <a:pt x="2042683" y="2844735"/>
                  <a:pt x="2042178" y="2847850"/>
                </a:cubicBezTo>
                <a:cubicBezTo>
                  <a:pt x="2041683" y="2850600"/>
                  <a:pt x="2043842" y="2853376"/>
                  <a:pt x="2042387" y="2856408"/>
                </a:cubicBezTo>
                <a:cubicBezTo>
                  <a:pt x="2040582" y="2860216"/>
                  <a:pt x="2042799" y="2862754"/>
                  <a:pt x="2045686" y="2864472"/>
                </a:cubicBezTo>
                <a:cubicBezTo>
                  <a:pt x="2044488" y="2876135"/>
                  <a:pt x="2044488" y="2876135"/>
                  <a:pt x="2040062" y="2878730"/>
                </a:cubicBezTo>
                <a:cubicBezTo>
                  <a:pt x="2040062" y="2874359"/>
                  <a:pt x="2040062" y="2870255"/>
                  <a:pt x="2040062" y="2866179"/>
                </a:cubicBezTo>
                <a:cubicBezTo>
                  <a:pt x="2038117" y="2860722"/>
                  <a:pt x="2032717" y="2859693"/>
                  <a:pt x="2028078" y="2857184"/>
                </a:cubicBezTo>
                <a:cubicBezTo>
                  <a:pt x="2027075" y="2849712"/>
                  <a:pt x="2024425" y="2842280"/>
                  <a:pt x="2031363" y="2835667"/>
                </a:cubicBezTo>
                <a:close/>
                <a:moveTo>
                  <a:pt x="612190" y="2835187"/>
                </a:moveTo>
                <a:cubicBezTo>
                  <a:pt x="612923" y="2835483"/>
                  <a:pt x="613839" y="2835555"/>
                  <a:pt x="614220" y="2836046"/>
                </a:cubicBezTo>
                <a:cubicBezTo>
                  <a:pt x="616081" y="2838345"/>
                  <a:pt x="617816" y="2840800"/>
                  <a:pt x="619592" y="2843226"/>
                </a:cubicBezTo>
                <a:cubicBezTo>
                  <a:pt x="622328" y="2842930"/>
                  <a:pt x="622948" y="2839389"/>
                  <a:pt x="625810" y="2839529"/>
                </a:cubicBezTo>
                <a:cubicBezTo>
                  <a:pt x="626515" y="2841421"/>
                  <a:pt x="624668" y="2842421"/>
                  <a:pt x="624457" y="2843872"/>
                </a:cubicBezTo>
                <a:cubicBezTo>
                  <a:pt x="624273" y="2845225"/>
                  <a:pt x="624076" y="2846579"/>
                  <a:pt x="623780" y="2848442"/>
                </a:cubicBezTo>
                <a:cubicBezTo>
                  <a:pt x="623188" y="2849005"/>
                  <a:pt x="622074" y="2848175"/>
                  <a:pt x="620974" y="2848005"/>
                </a:cubicBezTo>
                <a:cubicBezTo>
                  <a:pt x="619621" y="2847821"/>
                  <a:pt x="620184" y="2846142"/>
                  <a:pt x="619536" y="2845706"/>
                </a:cubicBezTo>
                <a:cubicBezTo>
                  <a:pt x="617618" y="2844283"/>
                  <a:pt x="616377" y="2841421"/>
                  <a:pt x="613106" y="2842479"/>
                </a:cubicBezTo>
                <a:cubicBezTo>
                  <a:pt x="612246" y="2842746"/>
                  <a:pt x="610864" y="2841305"/>
                  <a:pt x="609271" y="2840363"/>
                </a:cubicBezTo>
                <a:cubicBezTo>
                  <a:pt x="610469" y="2838234"/>
                  <a:pt x="611273" y="2836851"/>
                  <a:pt x="612190" y="2835187"/>
                </a:cubicBezTo>
                <a:close/>
                <a:moveTo>
                  <a:pt x="2933070" y="2834963"/>
                </a:moveTo>
                <a:cubicBezTo>
                  <a:pt x="2936640" y="2839656"/>
                  <a:pt x="2939076" y="2842872"/>
                  <a:pt x="2942094" y="2846792"/>
                </a:cubicBezTo>
                <a:cubicBezTo>
                  <a:pt x="2940177" y="2847976"/>
                  <a:pt x="2938697" y="2849412"/>
                  <a:pt x="2937019" y="2849766"/>
                </a:cubicBezTo>
                <a:cubicBezTo>
                  <a:pt x="2933918" y="2850431"/>
                  <a:pt x="2930673" y="2850459"/>
                  <a:pt x="2927277" y="2850755"/>
                </a:cubicBezTo>
                <a:cubicBezTo>
                  <a:pt x="2927248" y="2850755"/>
                  <a:pt x="2926728" y="2850329"/>
                  <a:pt x="2926782" y="2850160"/>
                </a:cubicBezTo>
                <a:cubicBezTo>
                  <a:pt x="2928587" y="2845677"/>
                  <a:pt x="2930464" y="2841179"/>
                  <a:pt x="2933070" y="2834963"/>
                </a:cubicBezTo>
                <a:close/>
                <a:moveTo>
                  <a:pt x="2186550" y="2832396"/>
                </a:moveTo>
                <a:cubicBezTo>
                  <a:pt x="2190795" y="2830617"/>
                  <a:pt x="2193008" y="2830801"/>
                  <a:pt x="2194278" y="2833129"/>
                </a:cubicBezTo>
                <a:cubicBezTo>
                  <a:pt x="2196224" y="2836666"/>
                  <a:pt x="2197928" y="2840363"/>
                  <a:pt x="2199704" y="2843900"/>
                </a:cubicBezTo>
                <a:cubicBezTo>
                  <a:pt x="2197025" y="2845846"/>
                  <a:pt x="2194545" y="2845579"/>
                  <a:pt x="2192896" y="2843196"/>
                </a:cubicBezTo>
                <a:cubicBezTo>
                  <a:pt x="2190553" y="2839771"/>
                  <a:pt x="2188680" y="2836046"/>
                  <a:pt x="2186550" y="2832396"/>
                </a:cubicBezTo>
                <a:close/>
                <a:moveTo>
                  <a:pt x="2565929" y="2831155"/>
                </a:moveTo>
                <a:cubicBezTo>
                  <a:pt x="2571473" y="2829588"/>
                  <a:pt x="2574390" y="2832266"/>
                  <a:pt x="2575278" y="2838121"/>
                </a:cubicBezTo>
                <a:cubicBezTo>
                  <a:pt x="2584428" y="2838767"/>
                  <a:pt x="2593185" y="2839388"/>
                  <a:pt x="2602238" y="2840038"/>
                </a:cubicBezTo>
                <a:cubicBezTo>
                  <a:pt x="2602451" y="2837768"/>
                  <a:pt x="2602563" y="2835905"/>
                  <a:pt x="2602747" y="2834046"/>
                </a:cubicBezTo>
                <a:cubicBezTo>
                  <a:pt x="2603509" y="2834313"/>
                  <a:pt x="2604635" y="2834396"/>
                  <a:pt x="2604805" y="2834862"/>
                </a:cubicBezTo>
                <a:cubicBezTo>
                  <a:pt x="2605480" y="2836399"/>
                  <a:pt x="2606256" y="2838121"/>
                  <a:pt x="2606158" y="2839713"/>
                </a:cubicBezTo>
                <a:cubicBezTo>
                  <a:pt x="2605863" y="2844734"/>
                  <a:pt x="2604184" y="2849892"/>
                  <a:pt x="2605018" y="2854672"/>
                </a:cubicBezTo>
                <a:cubicBezTo>
                  <a:pt x="2605780" y="2859072"/>
                  <a:pt x="2608147" y="2863234"/>
                  <a:pt x="2607259" y="2867955"/>
                </a:cubicBezTo>
                <a:cubicBezTo>
                  <a:pt x="2602325" y="2869818"/>
                  <a:pt x="2600647" y="2864587"/>
                  <a:pt x="2597163" y="2863880"/>
                </a:cubicBezTo>
                <a:cubicBezTo>
                  <a:pt x="2594189" y="2863259"/>
                  <a:pt x="2590381" y="2866858"/>
                  <a:pt x="2587872" y="2861288"/>
                </a:cubicBezTo>
                <a:cubicBezTo>
                  <a:pt x="2589139" y="2856917"/>
                  <a:pt x="2589085" y="2851304"/>
                  <a:pt x="2594485" y="2847088"/>
                </a:cubicBezTo>
                <a:cubicBezTo>
                  <a:pt x="2592539" y="2845084"/>
                  <a:pt x="2590677" y="2843196"/>
                  <a:pt x="2588251" y="2840688"/>
                </a:cubicBezTo>
                <a:cubicBezTo>
                  <a:pt x="2586757" y="2845055"/>
                  <a:pt x="2586305" y="2848470"/>
                  <a:pt x="2582356" y="2850304"/>
                </a:cubicBezTo>
                <a:cubicBezTo>
                  <a:pt x="2578902" y="2851867"/>
                  <a:pt x="2578382" y="2855534"/>
                  <a:pt x="2580086" y="2859129"/>
                </a:cubicBezTo>
                <a:cubicBezTo>
                  <a:pt x="2580974" y="2860988"/>
                  <a:pt x="2581977" y="2862822"/>
                  <a:pt x="2582768" y="2864389"/>
                </a:cubicBezTo>
                <a:cubicBezTo>
                  <a:pt x="2579765" y="2869280"/>
                  <a:pt x="2576281" y="2863938"/>
                  <a:pt x="2573123" y="2865854"/>
                </a:cubicBezTo>
                <a:lnTo>
                  <a:pt x="2570145" y="2870959"/>
                </a:lnTo>
                <a:lnTo>
                  <a:pt x="2574361" y="2872143"/>
                </a:lnTo>
                <a:cubicBezTo>
                  <a:pt x="2576011" y="2872904"/>
                  <a:pt x="2577466" y="2873117"/>
                  <a:pt x="2579256" y="2872681"/>
                </a:cubicBezTo>
                <a:cubicBezTo>
                  <a:pt x="2580357" y="2872413"/>
                  <a:pt x="2581866" y="2872554"/>
                  <a:pt x="2582032" y="2874442"/>
                </a:cubicBezTo>
                <a:cubicBezTo>
                  <a:pt x="2580032" y="2874893"/>
                  <a:pt x="2578058" y="2875330"/>
                  <a:pt x="2576040" y="2875767"/>
                </a:cubicBezTo>
                <a:cubicBezTo>
                  <a:pt x="2575845" y="2875810"/>
                  <a:pt x="2575574" y="2875868"/>
                  <a:pt x="2575419" y="2875738"/>
                </a:cubicBezTo>
                <a:lnTo>
                  <a:pt x="2571252" y="2876361"/>
                </a:lnTo>
                <a:lnTo>
                  <a:pt x="2574091" y="2880015"/>
                </a:lnTo>
                <a:cubicBezTo>
                  <a:pt x="2575452" y="2882480"/>
                  <a:pt x="2575857" y="2885363"/>
                  <a:pt x="2573628" y="2889317"/>
                </a:cubicBezTo>
                <a:cubicBezTo>
                  <a:pt x="2571556" y="2888584"/>
                  <a:pt x="2568961" y="2888288"/>
                  <a:pt x="2567257" y="2886935"/>
                </a:cubicBezTo>
                <a:cubicBezTo>
                  <a:pt x="2563066" y="2883563"/>
                  <a:pt x="2558500" y="2882029"/>
                  <a:pt x="2553241" y="2882267"/>
                </a:cubicBezTo>
                <a:cubicBezTo>
                  <a:pt x="2553775" y="2878134"/>
                  <a:pt x="2554313" y="2874005"/>
                  <a:pt x="2554833" y="2869846"/>
                </a:cubicBezTo>
                <a:cubicBezTo>
                  <a:pt x="2556666" y="2868450"/>
                  <a:pt x="2558316" y="2867179"/>
                  <a:pt x="2559995" y="2865912"/>
                </a:cubicBezTo>
                <a:cubicBezTo>
                  <a:pt x="2560092" y="2865150"/>
                  <a:pt x="2560558" y="2864150"/>
                  <a:pt x="2560233" y="2863613"/>
                </a:cubicBezTo>
                <a:cubicBezTo>
                  <a:pt x="2558204" y="2860018"/>
                  <a:pt x="2558879" y="2857126"/>
                  <a:pt x="2562207" y="2854841"/>
                </a:cubicBezTo>
                <a:cubicBezTo>
                  <a:pt x="2563236" y="2854137"/>
                  <a:pt x="2564575" y="2853841"/>
                  <a:pt x="2565579" y="2853109"/>
                </a:cubicBezTo>
                <a:cubicBezTo>
                  <a:pt x="2570260" y="2849654"/>
                  <a:pt x="2569824" y="2847030"/>
                  <a:pt x="2564041" y="2842983"/>
                </a:cubicBezTo>
                <a:cubicBezTo>
                  <a:pt x="2563716" y="2842774"/>
                  <a:pt x="2563604" y="2842280"/>
                  <a:pt x="2563279" y="2841771"/>
                </a:cubicBezTo>
                <a:cubicBezTo>
                  <a:pt x="2564124" y="2838316"/>
                  <a:pt x="2565041" y="2834721"/>
                  <a:pt x="2565929" y="2831155"/>
                </a:cubicBezTo>
                <a:close/>
                <a:moveTo>
                  <a:pt x="2565874" y="2831058"/>
                </a:moveTo>
                <a:cubicBezTo>
                  <a:pt x="2565903" y="2831058"/>
                  <a:pt x="2565928" y="2831058"/>
                  <a:pt x="2565957" y="2831058"/>
                </a:cubicBezTo>
                <a:cubicBezTo>
                  <a:pt x="2565957" y="2831098"/>
                  <a:pt x="2565928" y="2831127"/>
                  <a:pt x="2565928" y="2831155"/>
                </a:cubicBezTo>
                <a:cubicBezTo>
                  <a:pt x="2565845" y="2831184"/>
                  <a:pt x="2565773" y="2831184"/>
                  <a:pt x="2565690" y="2831210"/>
                </a:cubicBezTo>
                <a:cubicBezTo>
                  <a:pt x="2565748" y="2831155"/>
                  <a:pt x="2565802" y="2831127"/>
                  <a:pt x="2565874" y="2831058"/>
                </a:cubicBezTo>
                <a:close/>
                <a:moveTo>
                  <a:pt x="3154007" y="2830350"/>
                </a:moveTo>
                <a:cubicBezTo>
                  <a:pt x="3155166" y="2833213"/>
                  <a:pt x="3156277" y="2834692"/>
                  <a:pt x="3156194" y="2836075"/>
                </a:cubicBezTo>
                <a:cubicBezTo>
                  <a:pt x="3156068" y="2837400"/>
                  <a:pt x="3154743" y="2838670"/>
                  <a:pt x="3153866" y="2839912"/>
                </a:cubicBezTo>
                <a:cubicBezTo>
                  <a:pt x="3153769" y="2840067"/>
                  <a:pt x="3152823" y="2839937"/>
                  <a:pt x="3152769" y="2839743"/>
                </a:cubicBezTo>
                <a:cubicBezTo>
                  <a:pt x="3152177" y="2838389"/>
                  <a:pt x="3151231" y="2836934"/>
                  <a:pt x="3151357" y="2835581"/>
                </a:cubicBezTo>
                <a:cubicBezTo>
                  <a:pt x="3151441" y="2834216"/>
                  <a:pt x="3152628" y="2832946"/>
                  <a:pt x="3154007" y="2830350"/>
                </a:cubicBezTo>
                <a:close/>
                <a:moveTo>
                  <a:pt x="3249973" y="2829350"/>
                </a:moveTo>
                <a:cubicBezTo>
                  <a:pt x="3248847" y="2828321"/>
                  <a:pt x="3246169" y="2829491"/>
                  <a:pt x="3246364" y="2830970"/>
                </a:cubicBezTo>
                <a:cubicBezTo>
                  <a:pt x="3246634" y="2832862"/>
                  <a:pt x="3247252" y="2834833"/>
                  <a:pt x="3248197" y="2836457"/>
                </a:cubicBezTo>
                <a:cubicBezTo>
                  <a:pt x="3248580" y="2837118"/>
                  <a:pt x="3250468" y="2837345"/>
                  <a:pt x="3251356" y="2836992"/>
                </a:cubicBezTo>
                <a:cubicBezTo>
                  <a:pt x="3252273" y="2836613"/>
                  <a:pt x="3252767" y="2835259"/>
                  <a:pt x="3253796" y="2833862"/>
                </a:cubicBezTo>
                <a:cubicBezTo>
                  <a:pt x="3252471" y="2832266"/>
                  <a:pt x="3251356" y="2830675"/>
                  <a:pt x="3249973" y="2829350"/>
                </a:cubicBezTo>
                <a:close/>
                <a:moveTo>
                  <a:pt x="2871172" y="2829083"/>
                </a:moveTo>
                <a:cubicBezTo>
                  <a:pt x="2874752" y="2830379"/>
                  <a:pt x="2877460" y="2831353"/>
                  <a:pt x="2880788" y="2832566"/>
                </a:cubicBezTo>
                <a:cubicBezTo>
                  <a:pt x="2879842" y="2833750"/>
                  <a:pt x="2879376" y="2834963"/>
                  <a:pt x="2878546" y="2835342"/>
                </a:cubicBezTo>
                <a:cubicBezTo>
                  <a:pt x="2877052" y="2835992"/>
                  <a:pt x="2875359" y="2836429"/>
                  <a:pt x="2873709" y="2836497"/>
                </a:cubicBezTo>
                <a:cubicBezTo>
                  <a:pt x="2870706" y="2836638"/>
                  <a:pt x="2869944" y="2834833"/>
                  <a:pt x="2871172" y="2829083"/>
                </a:cubicBezTo>
                <a:close/>
                <a:moveTo>
                  <a:pt x="2229711" y="2829083"/>
                </a:moveTo>
                <a:cubicBezTo>
                  <a:pt x="2232772" y="2830025"/>
                  <a:pt x="2232714" y="2830209"/>
                  <a:pt x="2236435" y="2836021"/>
                </a:cubicBezTo>
                <a:cubicBezTo>
                  <a:pt x="2233631" y="2838443"/>
                  <a:pt x="2230230" y="2838147"/>
                  <a:pt x="2226397" y="2838205"/>
                </a:cubicBezTo>
                <a:cubicBezTo>
                  <a:pt x="2226397" y="2835425"/>
                  <a:pt x="2226397" y="2832693"/>
                  <a:pt x="2226397" y="2829675"/>
                </a:cubicBezTo>
                <a:cubicBezTo>
                  <a:pt x="2227285" y="2829491"/>
                  <a:pt x="2228638" y="2828758"/>
                  <a:pt x="2229711" y="2829083"/>
                </a:cubicBezTo>
                <a:close/>
                <a:moveTo>
                  <a:pt x="1832774" y="2828913"/>
                </a:moveTo>
                <a:cubicBezTo>
                  <a:pt x="1831944" y="2829675"/>
                  <a:pt x="1830886" y="2830350"/>
                  <a:pt x="1830237" y="2831296"/>
                </a:cubicBezTo>
                <a:cubicBezTo>
                  <a:pt x="1829616" y="2832241"/>
                  <a:pt x="1829403" y="2833479"/>
                  <a:pt x="1828786" y="2835342"/>
                </a:cubicBezTo>
                <a:cubicBezTo>
                  <a:pt x="1831969" y="2835808"/>
                  <a:pt x="1834691" y="2836201"/>
                  <a:pt x="1837499" y="2836613"/>
                </a:cubicBezTo>
                <a:cubicBezTo>
                  <a:pt x="1837907" y="2832295"/>
                  <a:pt x="1835510" y="2830646"/>
                  <a:pt x="1832774" y="2828913"/>
                </a:cubicBezTo>
                <a:close/>
                <a:moveTo>
                  <a:pt x="434400" y="2827459"/>
                </a:moveTo>
                <a:cubicBezTo>
                  <a:pt x="435513" y="2829942"/>
                  <a:pt x="436345" y="2831563"/>
                  <a:pt x="437022" y="2833213"/>
                </a:cubicBezTo>
                <a:cubicBezTo>
                  <a:pt x="438052" y="2835722"/>
                  <a:pt x="436910" y="2837851"/>
                  <a:pt x="435105" y="2839205"/>
                </a:cubicBezTo>
                <a:cubicBezTo>
                  <a:pt x="432186" y="2841421"/>
                  <a:pt x="428915" y="2843197"/>
                  <a:pt x="425643" y="2845255"/>
                </a:cubicBezTo>
                <a:cubicBezTo>
                  <a:pt x="424868" y="2841576"/>
                  <a:pt x="424219" y="2838472"/>
                  <a:pt x="423486" y="2834808"/>
                </a:cubicBezTo>
                <a:cubicBezTo>
                  <a:pt x="425079" y="2833960"/>
                  <a:pt x="427053" y="2833130"/>
                  <a:pt x="428788" y="2831946"/>
                </a:cubicBezTo>
                <a:cubicBezTo>
                  <a:pt x="430565" y="2830801"/>
                  <a:pt x="432130" y="2829322"/>
                  <a:pt x="434400" y="2827459"/>
                </a:cubicBezTo>
                <a:close/>
                <a:moveTo>
                  <a:pt x="1371417" y="2826755"/>
                </a:moveTo>
                <a:cubicBezTo>
                  <a:pt x="1371923" y="2829704"/>
                  <a:pt x="1373121" y="2832000"/>
                  <a:pt x="1376139" y="2833130"/>
                </a:cubicBezTo>
                <a:cubicBezTo>
                  <a:pt x="1377352" y="2833567"/>
                  <a:pt x="1378085" y="2835342"/>
                  <a:pt x="1378972" y="2836584"/>
                </a:cubicBezTo>
                <a:cubicBezTo>
                  <a:pt x="1379947" y="2838021"/>
                  <a:pt x="1380738" y="2839447"/>
                  <a:pt x="1382329" y="2840475"/>
                </a:cubicBezTo>
                <a:cubicBezTo>
                  <a:pt x="1384192" y="2841688"/>
                  <a:pt x="1385925" y="2842634"/>
                  <a:pt x="1388195" y="2842421"/>
                </a:cubicBezTo>
                <a:cubicBezTo>
                  <a:pt x="1389646" y="2842280"/>
                  <a:pt x="1391086" y="2842251"/>
                  <a:pt x="1392834" y="2842154"/>
                </a:cubicBezTo>
                <a:cubicBezTo>
                  <a:pt x="1392945" y="2843717"/>
                  <a:pt x="1393046" y="2844958"/>
                  <a:pt x="1393130" y="2846384"/>
                </a:cubicBezTo>
                <a:cubicBezTo>
                  <a:pt x="1391184" y="2846608"/>
                  <a:pt x="1389437" y="2846496"/>
                  <a:pt x="1387942" y="2847059"/>
                </a:cubicBezTo>
                <a:cubicBezTo>
                  <a:pt x="1386405" y="2847622"/>
                  <a:pt x="1385134" y="2848864"/>
                  <a:pt x="1383755" y="2849767"/>
                </a:cubicBezTo>
                <a:cubicBezTo>
                  <a:pt x="1381680" y="2848175"/>
                  <a:pt x="1379792" y="2846792"/>
                  <a:pt x="1378030" y="2845312"/>
                </a:cubicBezTo>
                <a:cubicBezTo>
                  <a:pt x="1377409" y="2844789"/>
                  <a:pt x="1376760" y="2843959"/>
                  <a:pt x="1376633" y="2843197"/>
                </a:cubicBezTo>
                <a:cubicBezTo>
                  <a:pt x="1375929" y="2838966"/>
                  <a:pt x="1372656" y="2837050"/>
                  <a:pt x="1369851" y="2834750"/>
                </a:cubicBezTo>
                <a:cubicBezTo>
                  <a:pt x="1368710" y="2833805"/>
                  <a:pt x="1367367" y="2833130"/>
                  <a:pt x="1366256" y="2832397"/>
                </a:cubicBezTo>
                <a:cubicBezTo>
                  <a:pt x="1365747" y="2830563"/>
                  <a:pt x="1365664" y="2829083"/>
                  <a:pt x="1367580" y="2828351"/>
                </a:cubicBezTo>
                <a:cubicBezTo>
                  <a:pt x="1368764" y="2827899"/>
                  <a:pt x="1369909" y="2827376"/>
                  <a:pt x="1371417" y="2826755"/>
                </a:cubicBezTo>
                <a:close/>
                <a:moveTo>
                  <a:pt x="2749501" y="2825653"/>
                </a:moveTo>
                <a:cubicBezTo>
                  <a:pt x="2752392" y="2825866"/>
                  <a:pt x="2755367" y="2826050"/>
                  <a:pt x="2758171" y="2826754"/>
                </a:cubicBezTo>
                <a:cubicBezTo>
                  <a:pt x="2762178" y="2827754"/>
                  <a:pt x="2766069" y="2829209"/>
                  <a:pt x="2770736" y="2830703"/>
                </a:cubicBezTo>
                <a:cubicBezTo>
                  <a:pt x="2771567" y="2834580"/>
                  <a:pt x="2771892" y="2837345"/>
                  <a:pt x="2767787" y="2839616"/>
                </a:cubicBezTo>
                <a:cubicBezTo>
                  <a:pt x="2764192" y="2841630"/>
                  <a:pt x="2764095" y="2845113"/>
                  <a:pt x="2766307" y="2848383"/>
                </a:cubicBezTo>
                <a:cubicBezTo>
                  <a:pt x="2767733" y="2850484"/>
                  <a:pt x="2769849" y="2852134"/>
                  <a:pt x="2771033" y="2854350"/>
                </a:cubicBezTo>
                <a:lnTo>
                  <a:pt x="2771757" y="2855945"/>
                </a:lnTo>
                <a:lnTo>
                  <a:pt x="2774168" y="2854892"/>
                </a:lnTo>
                <a:cubicBezTo>
                  <a:pt x="2775485" y="2855048"/>
                  <a:pt x="2776489" y="2856282"/>
                  <a:pt x="2778350" y="2858722"/>
                </a:cubicBezTo>
                <a:cubicBezTo>
                  <a:pt x="2779054" y="2859639"/>
                  <a:pt x="2779704" y="2860581"/>
                  <a:pt x="2780382" y="2861527"/>
                </a:cubicBezTo>
                <a:cubicBezTo>
                  <a:pt x="2776574" y="2864390"/>
                  <a:pt x="2772824" y="2865530"/>
                  <a:pt x="2768438" y="2862823"/>
                </a:cubicBezTo>
                <a:lnTo>
                  <a:pt x="2768353" y="2861447"/>
                </a:lnTo>
                <a:lnTo>
                  <a:pt x="2766868" y="2861573"/>
                </a:lnTo>
                <a:cubicBezTo>
                  <a:pt x="2765563" y="2860977"/>
                  <a:pt x="2764968" y="2859419"/>
                  <a:pt x="2763954" y="2856408"/>
                </a:cubicBezTo>
                <a:cubicBezTo>
                  <a:pt x="2763416" y="2854816"/>
                  <a:pt x="2762799" y="2853293"/>
                  <a:pt x="2762149" y="2851755"/>
                </a:cubicBezTo>
                <a:cubicBezTo>
                  <a:pt x="2762008" y="2851401"/>
                  <a:pt x="2761528" y="2851192"/>
                  <a:pt x="2760796" y="2850542"/>
                </a:cubicBezTo>
                <a:cubicBezTo>
                  <a:pt x="2758074" y="2851867"/>
                  <a:pt x="2755154" y="2853321"/>
                  <a:pt x="2752291" y="2854729"/>
                </a:cubicBezTo>
                <a:cubicBezTo>
                  <a:pt x="2748104" y="2853376"/>
                  <a:pt x="2743805" y="2852672"/>
                  <a:pt x="2741408" y="2847413"/>
                </a:cubicBezTo>
                <a:cubicBezTo>
                  <a:pt x="2744130" y="2843745"/>
                  <a:pt x="2747075" y="2839771"/>
                  <a:pt x="2749855" y="2836020"/>
                </a:cubicBezTo>
                <a:cubicBezTo>
                  <a:pt x="2748851" y="2832833"/>
                  <a:pt x="2747992" y="2830082"/>
                  <a:pt x="2747187" y="2827545"/>
                </a:cubicBezTo>
                <a:cubicBezTo>
                  <a:pt x="2748259" y="2826628"/>
                  <a:pt x="2748909" y="2825628"/>
                  <a:pt x="2749501" y="2825653"/>
                </a:cubicBezTo>
                <a:close/>
                <a:moveTo>
                  <a:pt x="1725105" y="2825275"/>
                </a:moveTo>
                <a:cubicBezTo>
                  <a:pt x="1721384" y="2824134"/>
                  <a:pt x="1718846" y="2825304"/>
                  <a:pt x="1717197" y="2828700"/>
                </a:cubicBezTo>
                <a:cubicBezTo>
                  <a:pt x="1721438" y="2829971"/>
                  <a:pt x="1725697" y="2831267"/>
                  <a:pt x="1729534" y="2832451"/>
                </a:cubicBezTo>
                <a:cubicBezTo>
                  <a:pt x="1728462" y="2839179"/>
                  <a:pt x="1727546" y="2845200"/>
                  <a:pt x="1726571" y="2851430"/>
                </a:cubicBezTo>
                <a:cubicBezTo>
                  <a:pt x="1730913" y="2848413"/>
                  <a:pt x="1733480" y="2855913"/>
                  <a:pt x="1738472" y="2853517"/>
                </a:cubicBezTo>
                <a:cubicBezTo>
                  <a:pt x="1742562" y="2851571"/>
                  <a:pt x="1747438" y="2855942"/>
                  <a:pt x="1752304" y="2852571"/>
                </a:cubicBezTo>
                <a:cubicBezTo>
                  <a:pt x="1749146" y="2847554"/>
                  <a:pt x="1746550" y="2842193"/>
                  <a:pt x="1742800" y="2837826"/>
                </a:cubicBezTo>
                <a:cubicBezTo>
                  <a:pt x="1739021" y="2833454"/>
                  <a:pt x="1734158" y="2830025"/>
                  <a:pt x="1729758" y="2826192"/>
                </a:cubicBezTo>
                <a:cubicBezTo>
                  <a:pt x="1728206" y="2825925"/>
                  <a:pt x="1726614" y="2825784"/>
                  <a:pt x="1725105" y="2825275"/>
                </a:cubicBezTo>
                <a:close/>
                <a:moveTo>
                  <a:pt x="1887017" y="2822791"/>
                </a:moveTo>
                <a:cubicBezTo>
                  <a:pt x="1895395" y="2825924"/>
                  <a:pt x="1895395" y="2825924"/>
                  <a:pt x="1893828" y="2838854"/>
                </a:cubicBezTo>
                <a:cubicBezTo>
                  <a:pt x="1895662" y="2839179"/>
                  <a:pt x="1897525" y="2839529"/>
                  <a:pt x="1899737" y="2839937"/>
                </a:cubicBezTo>
                <a:cubicBezTo>
                  <a:pt x="1898200" y="2844734"/>
                  <a:pt x="1893828" y="2846059"/>
                  <a:pt x="1890767" y="2848654"/>
                </a:cubicBezTo>
                <a:cubicBezTo>
                  <a:pt x="1889118" y="2850062"/>
                  <a:pt x="1884606" y="2848329"/>
                  <a:pt x="1883212" y="2845846"/>
                </a:cubicBezTo>
                <a:cubicBezTo>
                  <a:pt x="1880996" y="2841872"/>
                  <a:pt x="1878502" y="2837937"/>
                  <a:pt x="1877852" y="2833313"/>
                </a:cubicBezTo>
                <a:cubicBezTo>
                  <a:pt x="1881068" y="2829646"/>
                  <a:pt x="1884014" y="2826249"/>
                  <a:pt x="1887017" y="2822791"/>
                </a:cubicBezTo>
                <a:close/>
                <a:moveTo>
                  <a:pt x="1794690" y="2822651"/>
                </a:moveTo>
                <a:cubicBezTo>
                  <a:pt x="1801360" y="2829264"/>
                  <a:pt x="1801360" y="2829264"/>
                  <a:pt x="1799231" y="2833014"/>
                </a:cubicBezTo>
                <a:cubicBezTo>
                  <a:pt x="1793282" y="2825654"/>
                  <a:pt x="1793282" y="2825654"/>
                  <a:pt x="1794690" y="2822651"/>
                </a:cubicBezTo>
                <a:close/>
                <a:moveTo>
                  <a:pt x="1583033" y="2822596"/>
                </a:moveTo>
                <a:cubicBezTo>
                  <a:pt x="1581268" y="2826628"/>
                  <a:pt x="1579705" y="2830267"/>
                  <a:pt x="1577575" y="2835104"/>
                </a:cubicBezTo>
                <a:cubicBezTo>
                  <a:pt x="1576377" y="2831353"/>
                  <a:pt x="1575658" y="2829166"/>
                  <a:pt x="1574922" y="2826895"/>
                </a:cubicBezTo>
                <a:cubicBezTo>
                  <a:pt x="1570002" y="2826895"/>
                  <a:pt x="1565548" y="2826895"/>
                  <a:pt x="1560852" y="2826895"/>
                </a:cubicBezTo>
                <a:cubicBezTo>
                  <a:pt x="1559090" y="2831184"/>
                  <a:pt x="1557314" y="2835425"/>
                  <a:pt x="1555369" y="2840121"/>
                </a:cubicBezTo>
                <a:cubicBezTo>
                  <a:pt x="1557199" y="2842901"/>
                  <a:pt x="1558964" y="2845550"/>
                  <a:pt x="1561065" y="2848738"/>
                </a:cubicBezTo>
                <a:cubicBezTo>
                  <a:pt x="1563447" y="2846409"/>
                  <a:pt x="1565068" y="2844633"/>
                  <a:pt x="1566984" y="2843197"/>
                </a:cubicBezTo>
                <a:cubicBezTo>
                  <a:pt x="1567353" y="2842955"/>
                  <a:pt x="1568760" y="2844168"/>
                  <a:pt x="1569623" y="2844633"/>
                </a:cubicBezTo>
                <a:cubicBezTo>
                  <a:pt x="1567959" y="2847597"/>
                  <a:pt x="1566577" y="2850091"/>
                  <a:pt x="1565281" y="2852376"/>
                </a:cubicBezTo>
                <a:cubicBezTo>
                  <a:pt x="1566634" y="2853784"/>
                  <a:pt x="1567465" y="2854701"/>
                  <a:pt x="1568284" y="2855563"/>
                </a:cubicBezTo>
                <a:cubicBezTo>
                  <a:pt x="1566605" y="2859920"/>
                  <a:pt x="1564985" y="2864176"/>
                  <a:pt x="1563418" y="2868280"/>
                </a:cubicBezTo>
                <a:cubicBezTo>
                  <a:pt x="1565194" y="2872142"/>
                  <a:pt x="1566660" y="2875684"/>
                  <a:pt x="1568464" y="2879026"/>
                </a:cubicBezTo>
                <a:cubicBezTo>
                  <a:pt x="1568973" y="2879914"/>
                  <a:pt x="1570594" y="2880701"/>
                  <a:pt x="1571623" y="2880618"/>
                </a:cubicBezTo>
                <a:cubicBezTo>
                  <a:pt x="1572597" y="2880560"/>
                  <a:pt x="1573922" y="2879434"/>
                  <a:pt x="1574305" y="2878488"/>
                </a:cubicBezTo>
                <a:cubicBezTo>
                  <a:pt x="1575052" y="2876600"/>
                  <a:pt x="1575276" y="2874471"/>
                  <a:pt x="1575698" y="2872554"/>
                </a:cubicBezTo>
                <a:cubicBezTo>
                  <a:pt x="1574276" y="2871410"/>
                  <a:pt x="1572089" y="2870468"/>
                  <a:pt x="1572034" y="2869367"/>
                </a:cubicBezTo>
                <a:cubicBezTo>
                  <a:pt x="1571919" y="2867504"/>
                  <a:pt x="1573092" y="2865558"/>
                  <a:pt x="1573572" y="2864176"/>
                </a:cubicBezTo>
                <a:cubicBezTo>
                  <a:pt x="1580055" y="2862021"/>
                  <a:pt x="1581354" y="2868518"/>
                  <a:pt x="1584993" y="2870366"/>
                </a:cubicBezTo>
                <a:cubicBezTo>
                  <a:pt x="1588783" y="2864205"/>
                  <a:pt x="1588177" y="2861696"/>
                  <a:pt x="1583188" y="2860426"/>
                </a:cubicBezTo>
                <a:cubicBezTo>
                  <a:pt x="1576842" y="2858834"/>
                  <a:pt x="1576842" y="2858834"/>
                  <a:pt x="1577644" y="2852275"/>
                </a:cubicBezTo>
                <a:cubicBezTo>
                  <a:pt x="1583567" y="2849838"/>
                  <a:pt x="1588729" y="2844604"/>
                  <a:pt x="1596158" y="2846705"/>
                </a:cubicBezTo>
                <a:cubicBezTo>
                  <a:pt x="1599908" y="2851925"/>
                  <a:pt x="1600204" y="2851979"/>
                  <a:pt x="1599854" y="2854235"/>
                </a:cubicBezTo>
                <a:cubicBezTo>
                  <a:pt x="1598767" y="2860721"/>
                  <a:pt x="1599742" y="2866926"/>
                  <a:pt x="1601504" y="2873117"/>
                </a:cubicBezTo>
                <a:cubicBezTo>
                  <a:pt x="1602334" y="2875868"/>
                  <a:pt x="1601392" y="2878080"/>
                  <a:pt x="1599147" y="2879813"/>
                </a:cubicBezTo>
                <a:cubicBezTo>
                  <a:pt x="1598612" y="2880264"/>
                  <a:pt x="1598500" y="2881239"/>
                  <a:pt x="1598316" y="2881647"/>
                </a:cubicBezTo>
                <a:cubicBezTo>
                  <a:pt x="1599147" y="2885101"/>
                  <a:pt x="1599908" y="2888317"/>
                  <a:pt x="1600912" y="2892505"/>
                </a:cubicBezTo>
                <a:cubicBezTo>
                  <a:pt x="1605579" y="2889234"/>
                  <a:pt x="1612304" y="2895100"/>
                  <a:pt x="1615365" y="2887852"/>
                </a:cubicBezTo>
                <a:cubicBezTo>
                  <a:pt x="1613715" y="2884596"/>
                  <a:pt x="1612275" y="2881705"/>
                  <a:pt x="1610824" y="2878813"/>
                </a:cubicBezTo>
                <a:cubicBezTo>
                  <a:pt x="1614036" y="2873471"/>
                  <a:pt x="1604745" y="2868363"/>
                  <a:pt x="1610582" y="2862992"/>
                </a:cubicBezTo>
                <a:cubicBezTo>
                  <a:pt x="1609582" y="2860721"/>
                  <a:pt x="1607763" y="2858426"/>
                  <a:pt x="1607792" y="2856155"/>
                </a:cubicBezTo>
                <a:cubicBezTo>
                  <a:pt x="1607875" y="2850654"/>
                  <a:pt x="1605579" y="2846283"/>
                  <a:pt x="1602886" y="2841926"/>
                </a:cubicBezTo>
                <a:cubicBezTo>
                  <a:pt x="1601334" y="2839360"/>
                  <a:pt x="1600204" y="2836779"/>
                  <a:pt x="1600320" y="2833595"/>
                </a:cubicBezTo>
                <a:cubicBezTo>
                  <a:pt x="1600417" y="2831379"/>
                  <a:pt x="1598991" y="2829646"/>
                  <a:pt x="1596046" y="2829108"/>
                </a:cubicBezTo>
                <a:cubicBezTo>
                  <a:pt x="1594988" y="2832591"/>
                  <a:pt x="1593916" y="2836104"/>
                  <a:pt x="1592562" y="2840601"/>
                </a:cubicBezTo>
                <a:cubicBezTo>
                  <a:pt x="1589433" y="2838204"/>
                  <a:pt x="1586866" y="2836288"/>
                  <a:pt x="1584950" y="2834808"/>
                </a:cubicBezTo>
                <a:cubicBezTo>
                  <a:pt x="1583780" y="2830350"/>
                  <a:pt x="1586134" y="2826347"/>
                  <a:pt x="1583033" y="2822596"/>
                </a:cubicBezTo>
                <a:close/>
                <a:moveTo>
                  <a:pt x="2799669" y="2821142"/>
                </a:moveTo>
                <a:cubicBezTo>
                  <a:pt x="2801939" y="2825755"/>
                  <a:pt x="2803181" y="2828264"/>
                  <a:pt x="2804802" y="2831621"/>
                </a:cubicBezTo>
                <a:cubicBezTo>
                  <a:pt x="2802152" y="2832072"/>
                  <a:pt x="2799853" y="2833043"/>
                  <a:pt x="2797781" y="2832650"/>
                </a:cubicBezTo>
                <a:cubicBezTo>
                  <a:pt x="2795427" y="2832242"/>
                  <a:pt x="2794987" y="2829859"/>
                  <a:pt x="2795864" y="2827755"/>
                </a:cubicBezTo>
                <a:cubicBezTo>
                  <a:pt x="2796583" y="2825979"/>
                  <a:pt x="2797752" y="2824416"/>
                  <a:pt x="2799669" y="2821142"/>
                </a:cubicBezTo>
                <a:close/>
                <a:moveTo>
                  <a:pt x="1942826" y="2820932"/>
                </a:moveTo>
                <a:cubicBezTo>
                  <a:pt x="1945494" y="2822033"/>
                  <a:pt x="1946761" y="2824455"/>
                  <a:pt x="1946692" y="2826996"/>
                </a:cubicBezTo>
                <a:cubicBezTo>
                  <a:pt x="1946606" y="2829787"/>
                  <a:pt x="1945519" y="2832537"/>
                  <a:pt x="1944548" y="2836666"/>
                </a:cubicBezTo>
                <a:cubicBezTo>
                  <a:pt x="1940361" y="2833721"/>
                  <a:pt x="1937018" y="2831324"/>
                  <a:pt x="1933661" y="2828967"/>
                </a:cubicBezTo>
                <a:cubicBezTo>
                  <a:pt x="1933070" y="2825755"/>
                  <a:pt x="1936315" y="2824949"/>
                  <a:pt x="1937470" y="2822820"/>
                </a:cubicBezTo>
                <a:cubicBezTo>
                  <a:pt x="1938585" y="2820762"/>
                  <a:pt x="1940531" y="2820001"/>
                  <a:pt x="1942826" y="2820932"/>
                </a:cubicBezTo>
                <a:close/>
                <a:moveTo>
                  <a:pt x="1688475" y="2819932"/>
                </a:moveTo>
                <a:cubicBezTo>
                  <a:pt x="1686428" y="2820326"/>
                  <a:pt x="1684721" y="2822625"/>
                  <a:pt x="1683046" y="2824246"/>
                </a:cubicBezTo>
                <a:cubicBezTo>
                  <a:pt x="1682678" y="2824596"/>
                  <a:pt x="1682833" y="2825896"/>
                  <a:pt x="1683212" y="2826430"/>
                </a:cubicBezTo>
                <a:cubicBezTo>
                  <a:pt x="1683537" y="2826867"/>
                  <a:pt x="1684865" y="2827249"/>
                  <a:pt x="1685132" y="2826997"/>
                </a:cubicBezTo>
                <a:cubicBezTo>
                  <a:pt x="1687374" y="2824921"/>
                  <a:pt x="1689673" y="2823596"/>
                  <a:pt x="1693395" y="2825896"/>
                </a:cubicBezTo>
                <a:cubicBezTo>
                  <a:pt x="1692915" y="2821495"/>
                  <a:pt x="1690911" y="2819467"/>
                  <a:pt x="1688475" y="2819932"/>
                </a:cubicBezTo>
                <a:close/>
                <a:moveTo>
                  <a:pt x="1602363" y="2817871"/>
                </a:moveTo>
                <a:cubicBezTo>
                  <a:pt x="1600204" y="2821228"/>
                  <a:pt x="1600204" y="2824188"/>
                  <a:pt x="1603391" y="2826488"/>
                </a:cubicBezTo>
                <a:cubicBezTo>
                  <a:pt x="1603955" y="2826867"/>
                  <a:pt x="1606254" y="2826192"/>
                  <a:pt x="1606395" y="2825628"/>
                </a:cubicBezTo>
                <a:cubicBezTo>
                  <a:pt x="1607409" y="2822058"/>
                  <a:pt x="1606142" y="2819380"/>
                  <a:pt x="1602363" y="2817871"/>
                </a:cubicBezTo>
                <a:close/>
                <a:moveTo>
                  <a:pt x="2968167" y="2817391"/>
                </a:moveTo>
                <a:cubicBezTo>
                  <a:pt x="2970651" y="2819170"/>
                  <a:pt x="2972058" y="2820084"/>
                  <a:pt x="2973329" y="2821170"/>
                </a:cubicBezTo>
                <a:cubicBezTo>
                  <a:pt x="2974246" y="2821975"/>
                  <a:pt x="2974950" y="2823033"/>
                  <a:pt x="2975979" y="2824300"/>
                </a:cubicBezTo>
                <a:cubicBezTo>
                  <a:pt x="2975246" y="2828996"/>
                  <a:pt x="2972326" y="2831674"/>
                  <a:pt x="2967900" y="2832775"/>
                </a:cubicBezTo>
                <a:cubicBezTo>
                  <a:pt x="2965897" y="2833241"/>
                  <a:pt x="2963684" y="2833537"/>
                  <a:pt x="2961652" y="2833313"/>
                </a:cubicBezTo>
                <a:cubicBezTo>
                  <a:pt x="2959201" y="2833014"/>
                  <a:pt x="2956844" y="2832043"/>
                  <a:pt x="2954418" y="2831353"/>
                </a:cubicBezTo>
                <a:cubicBezTo>
                  <a:pt x="2956071" y="2828617"/>
                  <a:pt x="2957465" y="2825654"/>
                  <a:pt x="2959439" y="2823145"/>
                </a:cubicBezTo>
                <a:cubicBezTo>
                  <a:pt x="2960356" y="2822033"/>
                  <a:pt x="2962442" y="2821849"/>
                  <a:pt x="2963839" y="2821001"/>
                </a:cubicBezTo>
                <a:cubicBezTo>
                  <a:pt x="2965193" y="2820141"/>
                  <a:pt x="2966334" y="2818929"/>
                  <a:pt x="2968167" y="2817391"/>
                </a:cubicBezTo>
                <a:close/>
                <a:moveTo>
                  <a:pt x="3300523" y="2817366"/>
                </a:moveTo>
                <a:cubicBezTo>
                  <a:pt x="3303216" y="2815446"/>
                  <a:pt x="3305161" y="2816800"/>
                  <a:pt x="3306248" y="2818366"/>
                </a:cubicBezTo>
                <a:cubicBezTo>
                  <a:pt x="3308349" y="2821384"/>
                  <a:pt x="3309915" y="2824810"/>
                  <a:pt x="3311763" y="2828166"/>
                </a:cubicBezTo>
                <a:cubicBezTo>
                  <a:pt x="3310565" y="2833159"/>
                  <a:pt x="3306515" y="2832776"/>
                  <a:pt x="3302920" y="2832368"/>
                </a:cubicBezTo>
                <a:cubicBezTo>
                  <a:pt x="3300353" y="2832101"/>
                  <a:pt x="3300494" y="2829462"/>
                  <a:pt x="3300328" y="2827434"/>
                </a:cubicBezTo>
                <a:cubicBezTo>
                  <a:pt x="3299324" y="2828109"/>
                  <a:pt x="3297632" y="2828647"/>
                  <a:pt x="3297465" y="2829462"/>
                </a:cubicBezTo>
                <a:cubicBezTo>
                  <a:pt x="3296956" y="2831917"/>
                  <a:pt x="3297040" y="2834455"/>
                  <a:pt x="3296899" y="2837317"/>
                </a:cubicBezTo>
                <a:cubicBezTo>
                  <a:pt x="3299436" y="2837555"/>
                  <a:pt x="3301891" y="2837826"/>
                  <a:pt x="3304360" y="2838050"/>
                </a:cubicBezTo>
                <a:cubicBezTo>
                  <a:pt x="3304414" y="2838739"/>
                  <a:pt x="3304811" y="2839772"/>
                  <a:pt x="3304515" y="2840039"/>
                </a:cubicBezTo>
                <a:cubicBezTo>
                  <a:pt x="3302443" y="2841829"/>
                  <a:pt x="3302089" y="2844284"/>
                  <a:pt x="3301299" y="2846706"/>
                </a:cubicBezTo>
                <a:cubicBezTo>
                  <a:pt x="3299790" y="2851402"/>
                  <a:pt x="3297465" y="2852164"/>
                  <a:pt x="3292387" y="2850247"/>
                </a:cubicBezTo>
                <a:cubicBezTo>
                  <a:pt x="3291260" y="2849839"/>
                  <a:pt x="3290412" y="2848796"/>
                  <a:pt x="3288907" y="2847651"/>
                </a:cubicBezTo>
                <a:cubicBezTo>
                  <a:pt x="3290315" y="2841208"/>
                  <a:pt x="3291614" y="2834639"/>
                  <a:pt x="3293275" y="2828109"/>
                </a:cubicBezTo>
                <a:cubicBezTo>
                  <a:pt x="3294152" y="2824654"/>
                  <a:pt x="3296253" y="2822005"/>
                  <a:pt x="3300328" y="2821918"/>
                </a:cubicBezTo>
                <a:cubicBezTo>
                  <a:pt x="3300411" y="2820326"/>
                  <a:pt x="3300469" y="2818691"/>
                  <a:pt x="3300523" y="2817366"/>
                </a:cubicBezTo>
                <a:close/>
                <a:moveTo>
                  <a:pt x="2557936" y="2816095"/>
                </a:moveTo>
                <a:cubicBezTo>
                  <a:pt x="2559911" y="2815857"/>
                  <a:pt x="2562503" y="2815828"/>
                  <a:pt x="2563827" y="2816954"/>
                </a:cubicBezTo>
                <a:cubicBezTo>
                  <a:pt x="2566636" y="2819254"/>
                  <a:pt x="2568791" y="2822412"/>
                  <a:pt x="2571585" y="2825654"/>
                </a:cubicBezTo>
                <a:cubicBezTo>
                  <a:pt x="2569285" y="2827812"/>
                  <a:pt x="2567578" y="2829433"/>
                  <a:pt x="2565874" y="2831058"/>
                </a:cubicBezTo>
                <a:cubicBezTo>
                  <a:pt x="2565452" y="2831058"/>
                  <a:pt x="2565069" y="2831097"/>
                  <a:pt x="2564690" y="2831097"/>
                </a:cubicBezTo>
                <a:cubicBezTo>
                  <a:pt x="2557020" y="2830913"/>
                  <a:pt x="2549728" y="2832072"/>
                  <a:pt x="2543270" y="2837992"/>
                </a:cubicBezTo>
                <a:cubicBezTo>
                  <a:pt x="2542595" y="2840854"/>
                  <a:pt x="2541733" y="2844464"/>
                  <a:pt x="2540946" y="2847878"/>
                </a:cubicBezTo>
                <a:cubicBezTo>
                  <a:pt x="2539675" y="2848059"/>
                  <a:pt x="2538701" y="2848539"/>
                  <a:pt x="2538138" y="2848243"/>
                </a:cubicBezTo>
                <a:cubicBezTo>
                  <a:pt x="2533218" y="2845579"/>
                  <a:pt x="2533247" y="2845521"/>
                  <a:pt x="2523417" y="2844929"/>
                </a:cubicBezTo>
                <a:cubicBezTo>
                  <a:pt x="2521710" y="2844846"/>
                  <a:pt x="2520555" y="2842688"/>
                  <a:pt x="2521414" y="2841179"/>
                </a:cubicBezTo>
                <a:cubicBezTo>
                  <a:pt x="2523388" y="2837696"/>
                  <a:pt x="2525576" y="2836725"/>
                  <a:pt x="2529651" y="2837725"/>
                </a:cubicBezTo>
                <a:cubicBezTo>
                  <a:pt x="2530821" y="2837992"/>
                  <a:pt x="2531947" y="2838612"/>
                  <a:pt x="2532922" y="2838995"/>
                </a:cubicBezTo>
                <a:cubicBezTo>
                  <a:pt x="2535333" y="2838122"/>
                  <a:pt x="2534784" y="2836317"/>
                  <a:pt x="2534542" y="2834750"/>
                </a:cubicBezTo>
                <a:cubicBezTo>
                  <a:pt x="2534189" y="2832295"/>
                  <a:pt x="2535221" y="2830112"/>
                  <a:pt x="2537376" y="2829758"/>
                </a:cubicBezTo>
                <a:cubicBezTo>
                  <a:pt x="2542184" y="2828913"/>
                  <a:pt x="2543566" y="2824921"/>
                  <a:pt x="2545920" y="2820846"/>
                </a:cubicBezTo>
                <a:cubicBezTo>
                  <a:pt x="2548728" y="2822087"/>
                  <a:pt x="2551266" y="2823300"/>
                  <a:pt x="2553890" y="2824358"/>
                </a:cubicBezTo>
                <a:cubicBezTo>
                  <a:pt x="2555565" y="2825105"/>
                  <a:pt x="2557344" y="2824979"/>
                  <a:pt x="2557753" y="2822921"/>
                </a:cubicBezTo>
                <a:cubicBezTo>
                  <a:pt x="2557879" y="2822199"/>
                  <a:pt x="2556370" y="2821171"/>
                  <a:pt x="2555608" y="2820254"/>
                </a:cubicBezTo>
                <a:cubicBezTo>
                  <a:pt x="2555370" y="2819932"/>
                  <a:pt x="2555186" y="2819579"/>
                  <a:pt x="2554507" y="2818492"/>
                </a:cubicBezTo>
                <a:cubicBezTo>
                  <a:pt x="2555608" y="2817662"/>
                  <a:pt x="2556695" y="2816222"/>
                  <a:pt x="2557936" y="2816095"/>
                </a:cubicBezTo>
                <a:close/>
                <a:moveTo>
                  <a:pt x="1009181" y="2815420"/>
                </a:moveTo>
                <a:cubicBezTo>
                  <a:pt x="1011777" y="2818394"/>
                  <a:pt x="1013509" y="2820199"/>
                  <a:pt x="1015018" y="2822174"/>
                </a:cubicBezTo>
                <a:cubicBezTo>
                  <a:pt x="1016163" y="2823654"/>
                  <a:pt x="1016556" y="2825653"/>
                  <a:pt x="1014567" y="2826429"/>
                </a:cubicBezTo>
                <a:cubicBezTo>
                  <a:pt x="1013315" y="2826924"/>
                  <a:pt x="1011185" y="2826487"/>
                  <a:pt x="1010001" y="2825653"/>
                </a:cubicBezTo>
                <a:cubicBezTo>
                  <a:pt x="1006673" y="2823329"/>
                  <a:pt x="1006911" y="2820141"/>
                  <a:pt x="1009181" y="2815420"/>
                </a:cubicBezTo>
                <a:close/>
                <a:moveTo>
                  <a:pt x="974015" y="2813767"/>
                </a:moveTo>
                <a:cubicBezTo>
                  <a:pt x="974961" y="2814417"/>
                  <a:pt x="975015" y="2816630"/>
                  <a:pt x="975073" y="2818196"/>
                </a:cubicBezTo>
                <a:cubicBezTo>
                  <a:pt x="975127" y="2819337"/>
                  <a:pt x="974607" y="2820525"/>
                  <a:pt x="974254" y="2822117"/>
                </a:cubicBezTo>
                <a:cubicBezTo>
                  <a:pt x="977174" y="2823005"/>
                  <a:pt x="979852" y="2823810"/>
                  <a:pt x="983040" y="2824780"/>
                </a:cubicBezTo>
                <a:cubicBezTo>
                  <a:pt x="982502" y="2826629"/>
                  <a:pt x="982065" y="2828137"/>
                  <a:pt x="981686" y="2829404"/>
                </a:cubicBezTo>
                <a:cubicBezTo>
                  <a:pt x="977441" y="2828137"/>
                  <a:pt x="973633" y="2826997"/>
                  <a:pt x="969207" y="2825654"/>
                </a:cubicBezTo>
                <a:cubicBezTo>
                  <a:pt x="968500" y="2823243"/>
                  <a:pt x="967612" y="2820142"/>
                  <a:pt x="966695" y="2816926"/>
                </a:cubicBezTo>
                <a:cubicBezTo>
                  <a:pt x="967698" y="2815984"/>
                  <a:pt x="968500" y="2814825"/>
                  <a:pt x="969557" y="2814388"/>
                </a:cubicBezTo>
                <a:cubicBezTo>
                  <a:pt x="970969" y="2813825"/>
                  <a:pt x="973070" y="2813150"/>
                  <a:pt x="974015" y="2813767"/>
                </a:cubicBezTo>
                <a:close/>
                <a:moveTo>
                  <a:pt x="1430215" y="2813742"/>
                </a:moveTo>
                <a:cubicBezTo>
                  <a:pt x="1434161" y="2815926"/>
                  <a:pt x="1437785" y="2817929"/>
                  <a:pt x="1442102" y="2820283"/>
                </a:cubicBezTo>
                <a:cubicBezTo>
                  <a:pt x="1438196" y="2823145"/>
                  <a:pt x="1433724" y="2823683"/>
                  <a:pt x="1430566" y="2821918"/>
                </a:cubicBezTo>
                <a:cubicBezTo>
                  <a:pt x="1428847" y="2820932"/>
                  <a:pt x="1427436" y="2819550"/>
                  <a:pt x="1427790" y="2817546"/>
                </a:cubicBezTo>
                <a:cubicBezTo>
                  <a:pt x="1428057" y="2816178"/>
                  <a:pt x="1429327" y="2815067"/>
                  <a:pt x="1430215" y="2813742"/>
                </a:cubicBezTo>
                <a:close/>
                <a:moveTo>
                  <a:pt x="2941153" y="2812796"/>
                </a:moveTo>
                <a:cubicBezTo>
                  <a:pt x="2942560" y="2813616"/>
                  <a:pt x="2944015" y="2814446"/>
                  <a:pt x="2945578" y="2815334"/>
                </a:cubicBezTo>
                <a:cubicBezTo>
                  <a:pt x="2945932" y="2815038"/>
                  <a:pt x="2946553" y="2814659"/>
                  <a:pt x="2947018" y="2814150"/>
                </a:cubicBezTo>
                <a:cubicBezTo>
                  <a:pt x="2950527" y="2810259"/>
                  <a:pt x="2952205" y="2810104"/>
                  <a:pt x="2954602" y="2813796"/>
                </a:cubicBezTo>
                <a:cubicBezTo>
                  <a:pt x="2955451" y="2815121"/>
                  <a:pt x="2955718" y="2816771"/>
                  <a:pt x="2956310" y="2818464"/>
                </a:cubicBezTo>
                <a:cubicBezTo>
                  <a:pt x="2950061" y="2821878"/>
                  <a:pt x="2944311" y="2825217"/>
                  <a:pt x="2938431" y="2828220"/>
                </a:cubicBezTo>
                <a:cubicBezTo>
                  <a:pt x="2935457" y="2829729"/>
                  <a:pt x="2932648" y="2827643"/>
                  <a:pt x="2932454" y="2824062"/>
                </a:cubicBezTo>
                <a:cubicBezTo>
                  <a:pt x="2932269" y="2821438"/>
                  <a:pt x="2932537" y="2818929"/>
                  <a:pt x="2934778" y="2817225"/>
                </a:cubicBezTo>
                <a:cubicBezTo>
                  <a:pt x="2936753" y="2815717"/>
                  <a:pt x="2938853" y="2814388"/>
                  <a:pt x="2941153" y="2812796"/>
                </a:cubicBezTo>
                <a:close/>
                <a:moveTo>
                  <a:pt x="1179821" y="2811526"/>
                </a:moveTo>
                <a:cubicBezTo>
                  <a:pt x="1181120" y="2811075"/>
                  <a:pt x="1181795" y="2812374"/>
                  <a:pt x="1182658" y="2813150"/>
                </a:cubicBezTo>
                <a:cubicBezTo>
                  <a:pt x="1179655" y="2814305"/>
                  <a:pt x="1180272" y="2816901"/>
                  <a:pt x="1180120" y="2819662"/>
                </a:cubicBezTo>
                <a:cubicBezTo>
                  <a:pt x="1181542" y="2819550"/>
                  <a:pt x="1182571" y="2819467"/>
                  <a:pt x="1183925" y="2819337"/>
                </a:cubicBezTo>
                <a:cubicBezTo>
                  <a:pt x="1183517" y="2817095"/>
                  <a:pt x="1183192" y="2815251"/>
                  <a:pt x="1182867" y="2813388"/>
                </a:cubicBezTo>
                <a:cubicBezTo>
                  <a:pt x="1184192" y="2814179"/>
                  <a:pt x="1185491" y="2814955"/>
                  <a:pt x="1186816" y="2815742"/>
                </a:cubicBezTo>
                <a:cubicBezTo>
                  <a:pt x="1187845" y="2815179"/>
                  <a:pt x="1188820" y="2814659"/>
                  <a:pt x="1189762" y="2814121"/>
                </a:cubicBezTo>
                <a:cubicBezTo>
                  <a:pt x="1191920" y="2816280"/>
                  <a:pt x="1192653" y="2819016"/>
                  <a:pt x="1193628" y="2821554"/>
                </a:cubicBezTo>
                <a:cubicBezTo>
                  <a:pt x="1193952" y="2822384"/>
                  <a:pt x="1193952" y="2823708"/>
                  <a:pt x="1193512" y="2824358"/>
                </a:cubicBezTo>
                <a:cubicBezTo>
                  <a:pt x="1192483" y="2825867"/>
                  <a:pt x="1193754" y="2826953"/>
                  <a:pt x="1193656" y="2828646"/>
                </a:cubicBezTo>
                <a:cubicBezTo>
                  <a:pt x="1192158" y="2829646"/>
                  <a:pt x="1190920" y="2831534"/>
                  <a:pt x="1188592" y="2831621"/>
                </a:cubicBezTo>
                <a:cubicBezTo>
                  <a:pt x="1188267" y="2828166"/>
                  <a:pt x="1188524" y="2827138"/>
                  <a:pt x="1190032" y="2825333"/>
                </a:cubicBezTo>
                <a:cubicBezTo>
                  <a:pt x="1190411" y="2824921"/>
                  <a:pt x="1190863" y="2824513"/>
                  <a:pt x="1191216" y="2824033"/>
                </a:cubicBezTo>
                <a:cubicBezTo>
                  <a:pt x="1192541" y="2822413"/>
                  <a:pt x="1192299" y="2821737"/>
                  <a:pt x="1189707" y="2820030"/>
                </a:cubicBezTo>
                <a:cubicBezTo>
                  <a:pt x="1188679" y="2821384"/>
                  <a:pt x="1187549" y="2822708"/>
                  <a:pt x="1186632" y="2824160"/>
                </a:cubicBezTo>
                <a:cubicBezTo>
                  <a:pt x="1185546" y="2825867"/>
                  <a:pt x="1184279" y="2826051"/>
                  <a:pt x="1182838" y="2824921"/>
                </a:cubicBezTo>
                <a:cubicBezTo>
                  <a:pt x="1181654" y="2826275"/>
                  <a:pt x="1181499" y="2827459"/>
                  <a:pt x="1182571" y="2828758"/>
                </a:cubicBezTo>
                <a:cubicBezTo>
                  <a:pt x="1182925" y="2829209"/>
                  <a:pt x="1183362" y="2829787"/>
                  <a:pt x="1183333" y="2830296"/>
                </a:cubicBezTo>
                <a:cubicBezTo>
                  <a:pt x="1183275" y="2831000"/>
                  <a:pt x="1183008" y="2831946"/>
                  <a:pt x="1182517" y="2832325"/>
                </a:cubicBezTo>
                <a:cubicBezTo>
                  <a:pt x="1182008" y="2832693"/>
                  <a:pt x="1180922" y="2832718"/>
                  <a:pt x="1180416" y="2832368"/>
                </a:cubicBezTo>
                <a:cubicBezTo>
                  <a:pt x="1178680" y="2831155"/>
                  <a:pt x="1176958" y="2829830"/>
                  <a:pt x="1176734" y="2827347"/>
                </a:cubicBezTo>
                <a:cubicBezTo>
                  <a:pt x="1176662" y="2826867"/>
                  <a:pt x="1176341" y="2826430"/>
                  <a:pt x="1175987" y="2825654"/>
                </a:cubicBezTo>
                <a:cubicBezTo>
                  <a:pt x="1175041" y="2828026"/>
                  <a:pt x="1175226" y="2831155"/>
                  <a:pt x="1171305" y="2830000"/>
                </a:cubicBezTo>
                <a:cubicBezTo>
                  <a:pt x="1171179" y="2826459"/>
                  <a:pt x="1171038" y="2822766"/>
                  <a:pt x="1170912" y="2818900"/>
                </a:cubicBezTo>
                <a:cubicBezTo>
                  <a:pt x="1172208" y="2817124"/>
                  <a:pt x="1174421" y="2816901"/>
                  <a:pt x="1176438" y="2815829"/>
                </a:cubicBezTo>
                <a:cubicBezTo>
                  <a:pt x="1176817" y="2815121"/>
                  <a:pt x="1177171" y="2814179"/>
                  <a:pt x="1177763" y="2813417"/>
                </a:cubicBezTo>
                <a:cubicBezTo>
                  <a:pt x="1178315" y="2812670"/>
                  <a:pt x="1179034" y="2811822"/>
                  <a:pt x="1179821" y="2811526"/>
                </a:cubicBezTo>
                <a:close/>
                <a:moveTo>
                  <a:pt x="2291569" y="2810908"/>
                </a:moveTo>
                <a:cubicBezTo>
                  <a:pt x="2296106" y="2810991"/>
                  <a:pt x="2300409" y="2811879"/>
                  <a:pt x="2304004" y="2814684"/>
                </a:cubicBezTo>
                <a:cubicBezTo>
                  <a:pt x="2304834" y="2817983"/>
                  <a:pt x="2303272" y="2819932"/>
                  <a:pt x="2300535" y="2820228"/>
                </a:cubicBezTo>
                <a:cubicBezTo>
                  <a:pt x="2298702" y="2820438"/>
                  <a:pt x="2295951" y="2819846"/>
                  <a:pt x="2294980" y="2818575"/>
                </a:cubicBezTo>
                <a:cubicBezTo>
                  <a:pt x="2293302" y="2816420"/>
                  <a:pt x="2292627" y="2813529"/>
                  <a:pt x="2291569" y="2810908"/>
                </a:cubicBezTo>
                <a:close/>
                <a:moveTo>
                  <a:pt x="511148" y="2810908"/>
                </a:moveTo>
                <a:cubicBezTo>
                  <a:pt x="512304" y="2810933"/>
                  <a:pt x="513305" y="2812825"/>
                  <a:pt x="512713" y="2813936"/>
                </a:cubicBezTo>
                <a:cubicBezTo>
                  <a:pt x="512543" y="2814233"/>
                  <a:pt x="511895" y="2814446"/>
                  <a:pt x="511599" y="2814334"/>
                </a:cubicBezTo>
                <a:cubicBezTo>
                  <a:pt x="510414" y="2813911"/>
                  <a:pt x="509850" y="2812966"/>
                  <a:pt x="510203" y="2811695"/>
                </a:cubicBezTo>
                <a:cubicBezTo>
                  <a:pt x="510302" y="2811370"/>
                  <a:pt x="510823" y="2811175"/>
                  <a:pt x="511148" y="2810908"/>
                </a:cubicBezTo>
                <a:close/>
                <a:moveTo>
                  <a:pt x="2291386" y="2810666"/>
                </a:moveTo>
                <a:cubicBezTo>
                  <a:pt x="2291414" y="2810666"/>
                  <a:pt x="2291440" y="2810695"/>
                  <a:pt x="2291498" y="2810695"/>
                </a:cubicBezTo>
                <a:cubicBezTo>
                  <a:pt x="2291541" y="2810753"/>
                  <a:pt x="2291541" y="2810821"/>
                  <a:pt x="2291570" y="2810908"/>
                </a:cubicBezTo>
                <a:cubicBezTo>
                  <a:pt x="2291469" y="2810908"/>
                  <a:pt x="2291386" y="2810879"/>
                  <a:pt x="2291299" y="2810879"/>
                </a:cubicBezTo>
                <a:cubicBezTo>
                  <a:pt x="2291328" y="2810821"/>
                  <a:pt x="2291357" y="2810753"/>
                  <a:pt x="2291386" y="2810666"/>
                </a:cubicBezTo>
                <a:close/>
                <a:moveTo>
                  <a:pt x="3185284" y="2809454"/>
                </a:moveTo>
                <a:cubicBezTo>
                  <a:pt x="3193179" y="2814587"/>
                  <a:pt x="3193095" y="2816843"/>
                  <a:pt x="3184097" y="2825217"/>
                </a:cubicBezTo>
                <a:cubicBezTo>
                  <a:pt x="3179996" y="2818847"/>
                  <a:pt x="3183393" y="2814233"/>
                  <a:pt x="3185284" y="2809454"/>
                </a:cubicBezTo>
                <a:close/>
                <a:moveTo>
                  <a:pt x="2004461" y="2808342"/>
                </a:moveTo>
                <a:cubicBezTo>
                  <a:pt x="2005955" y="2808566"/>
                  <a:pt x="2007518" y="2808833"/>
                  <a:pt x="2009438" y="2809129"/>
                </a:cubicBezTo>
                <a:cubicBezTo>
                  <a:pt x="2010889" y="2815276"/>
                  <a:pt x="2009492" y="2822059"/>
                  <a:pt x="2013835" y="2827293"/>
                </a:cubicBezTo>
                <a:cubicBezTo>
                  <a:pt x="2014272" y="2827812"/>
                  <a:pt x="2014217" y="2828968"/>
                  <a:pt x="2014048" y="2829758"/>
                </a:cubicBezTo>
                <a:cubicBezTo>
                  <a:pt x="2012777" y="2835779"/>
                  <a:pt x="2014077" y="2841533"/>
                  <a:pt x="2015246" y="2847384"/>
                </a:cubicBezTo>
                <a:cubicBezTo>
                  <a:pt x="2015485" y="2848471"/>
                  <a:pt x="2013950" y="2850839"/>
                  <a:pt x="2012976" y="2851008"/>
                </a:cubicBezTo>
                <a:cubicBezTo>
                  <a:pt x="2011734" y="2851217"/>
                  <a:pt x="2009294" y="2850033"/>
                  <a:pt x="2008998" y="2848976"/>
                </a:cubicBezTo>
                <a:cubicBezTo>
                  <a:pt x="2007998" y="2845677"/>
                  <a:pt x="2006731" y="2843139"/>
                  <a:pt x="2003811" y="2840829"/>
                </a:cubicBezTo>
                <a:cubicBezTo>
                  <a:pt x="1999115" y="2837205"/>
                  <a:pt x="1999357" y="2831126"/>
                  <a:pt x="1998169" y="2825430"/>
                </a:cubicBezTo>
                <a:cubicBezTo>
                  <a:pt x="2003006" y="2820763"/>
                  <a:pt x="2008352" y="2816096"/>
                  <a:pt x="2004461" y="2808342"/>
                </a:cubicBezTo>
                <a:close/>
                <a:moveTo>
                  <a:pt x="2004190" y="2808100"/>
                </a:moveTo>
                <a:cubicBezTo>
                  <a:pt x="2004248" y="2808100"/>
                  <a:pt x="2004277" y="2808100"/>
                  <a:pt x="2004331" y="2808100"/>
                </a:cubicBezTo>
                <a:cubicBezTo>
                  <a:pt x="2004360" y="2808187"/>
                  <a:pt x="2004389" y="2808241"/>
                  <a:pt x="2004461" y="2808342"/>
                </a:cubicBezTo>
                <a:cubicBezTo>
                  <a:pt x="2004331" y="2808342"/>
                  <a:pt x="2004219" y="2808313"/>
                  <a:pt x="2004136" y="2808313"/>
                </a:cubicBezTo>
                <a:cubicBezTo>
                  <a:pt x="2004136" y="2808241"/>
                  <a:pt x="2004190" y="2808187"/>
                  <a:pt x="2004190" y="2808100"/>
                </a:cubicBezTo>
                <a:close/>
                <a:moveTo>
                  <a:pt x="2080473" y="2807988"/>
                </a:moveTo>
                <a:cubicBezTo>
                  <a:pt x="2080502" y="2807988"/>
                  <a:pt x="2080560" y="2808017"/>
                  <a:pt x="2080585" y="2808046"/>
                </a:cubicBezTo>
                <a:cubicBezTo>
                  <a:pt x="2080614" y="2808129"/>
                  <a:pt x="2080643" y="2808212"/>
                  <a:pt x="2080643" y="2808313"/>
                </a:cubicBezTo>
                <a:cubicBezTo>
                  <a:pt x="2080560" y="2808284"/>
                  <a:pt x="2080473" y="2808284"/>
                  <a:pt x="2080347" y="2808240"/>
                </a:cubicBezTo>
                <a:cubicBezTo>
                  <a:pt x="2080390" y="2808158"/>
                  <a:pt x="2080444" y="2808071"/>
                  <a:pt x="2080473" y="2807988"/>
                </a:cubicBezTo>
                <a:close/>
                <a:moveTo>
                  <a:pt x="950651" y="2807804"/>
                </a:moveTo>
                <a:cubicBezTo>
                  <a:pt x="955022" y="2809695"/>
                  <a:pt x="958433" y="2812670"/>
                  <a:pt x="961130" y="2817250"/>
                </a:cubicBezTo>
                <a:cubicBezTo>
                  <a:pt x="957672" y="2822596"/>
                  <a:pt x="952654" y="2823708"/>
                  <a:pt x="947027" y="2823542"/>
                </a:cubicBezTo>
                <a:cubicBezTo>
                  <a:pt x="946352" y="2830238"/>
                  <a:pt x="952712" y="2831238"/>
                  <a:pt x="955997" y="2834342"/>
                </a:cubicBezTo>
                <a:cubicBezTo>
                  <a:pt x="955755" y="2840630"/>
                  <a:pt x="950864" y="2839092"/>
                  <a:pt x="947196" y="2840092"/>
                </a:cubicBezTo>
                <a:cubicBezTo>
                  <a:pt x="946139" y="2846763"/>
                  <a:pt x="941471" y="2850921"/>
                  <a:pt x="936086" y="2854293"/>
                </a:cubicBezTo>
                <a:cubicBezTo>
                  <a:pt x="932985" y="2856209"/>
                  <a:pt x="929614" y="2856000"/>
                  <a:pt x="926553" y="2853784"/>
                </a:cubicBezTo>
                <a:cubicBezTo>
                  <a:pt x="924481" y="2836259"/>
                  <a:pt x="924481" y="2836259"/>
                  <a:pt x="931884" y="2823300"/>
                </a:cubicBezTo>
                <a:cubicBezTo>
                  <a:pt x="936634" y="2824300"/>
                  <a:pt x="941894" y="2826376"/>
                  <a:pt x="946929" y="2823441"/>
                </a:cubicBezTo>
                <a:cubicBezTo>
                  <a:pt x="946435" y="2820680"/>
                  <a:pt x="945929" y="2817929"/>
                  <a:pt x="945168" y="2813825"/>
                </a:cubicBezTo>
                <a:cubicBezTo>
                  <a:pt x="949001" y="2815251"/>
                  <a:pt x="951441" y="2816153"/>
                  <a:pt x="954163" y="2817196"/>
                </a:cubicBezTo>
                <a:cubicBezTo>
                  <a:pt x="954542" y="2812558"/>
                  <a:pt x="950214" y="2811666"/>
                  <a:pt x="948734" y="2808861"/>
                </a:cubicBezTo>
                <a:cubicBezTo>
                  <a:pt x="949496" y="2808425"/>
                  <a:pt x="950301" y="2807620"/>
                  <a:pt x="950651" y="2807804"/>
                </a:cubicBezTo>
                <a:close/>
                <a:moveTo>
                  <a:pt x="1226255" y="2805324"/>
                </a:moveTo>
                <a:cubicBezTo>
                  <a:pt x="1227551" y="2808537"/>
                  <a:pt x="1228651" y="2811175"/>
                  <a:pt x="1229651" y="2813587"/>
                </a:cubicBezTo>
                <a:cubicBezTo>
                  <a:pt x="1227579" y="2816333"/>
                  <a:pt x="1225843" y="2815954"/>
                  <a:pt x="1224688" y="2813641"/>
                </a:cubicBezTo>
                <a:cubicBezTo>
                  <a:pt x="1223475" y="2811258"/>
                  <a:pt x="1223688" y="2811147"/>
                  <a:pt x="1226255" y="2805324"/>
                </a:cubicBezTo>
                <a:close/>
                <a:moveTo>
                  <a:pt x="2121533" y="2804111"/>
                </a:moveTo>
                <a:cubicBezTo>
                  <a:pt x="2127908" y="2807692"/>
                  <a:pt x="2127908" y="2807692"/>
                  <a:pt x="2127962" y="2818958"/>
                </a:cubicBezTo>
                <a:cubicBezTo>
                  <a:pt x="2129204" y="2818662"/>
                  <a:pt x="2130362" y="2818196"/>
                  <a:pt x="2131561" y="2818113"/>
                </a:cubicBezTo>
                <a:cubicBezTo>
                  <a:pt x="2134152" y="2817900"/>
                  <a:pt x="2136015" y="2819734"/>
                  <a:pt x="2135492" y="2821762"/>
                </a:cubicBezTo>
                <a:cubicBezTo>
                  <a:pt x="2134986" y="2823809"/>
                  <a:pt x="2134098" y="2825755"/>
                  <a:pt x="2133506" y="2827754"/>
                </a:cubicBezTo>
                <a:cubicBezTo>
                  <a:pt x="2132954" y="2829729"/>
                  <a:pt x="2132561" y="2831747"/>
                  <a:pt x="2131882" y="2834667"/>
                </a:cubicBezTo>
                <a:cubicBezTo>
                  <a:pt x="2130092" y="2833508"/>
                  <a:pt x="2128287" y="2832974"/>
                  <a:pt x="2127641" y="2831804"/>
                </a:cubicBezTo>
                <a:cubicBezTo>
                  <a:pt x="2126695" y="2830054"/>
                  <a:pt x="2127200" y="2826783"/>
                  <a:pt x="2125962" y="2826022"/>
                </a:cubicBezTo>
                <a:cubicBezTo>
                  <a:pt x="2120504" y="2822567"/>
                  <a:pt x="2120771" y="2818113"/>
                  <a:pt x="2122071" y="2812738"/>
                </a:cubicBezTo>
                <a:cubicBezTo>
                  <a:pt x="2122688" y="2810172"/>
                  <a:pt x="2121775" y="2807269"/>
                  <a:pt x="2121533" y="2804111"/>
                </a:cubicBezTo>
                <a:close/>
                <a:moveTo>
                  <a:pt x="910832" y="2803083"/>
                </a:moveTo>
                <a:cubicBezTo>
                  <a:pt x="913777" y="2804180"/>
                  <a:pt x="915640" y="2806212"/>
                  <a:pt x="915315" y="2809667"/>
                </a:cubicBezTo>
                <a:cubicBezTo>
                  <a:pt x="910128" y="2808779"/>
                  <a:pt x="910128" y="2808804"/>
                  <a:pt x="904331" y="2804111"/>
                </a:cubicBezTo>
                <a:cubicBezTo>
                  <a:pt x="906107" y="2801318"/>
                  <a:pt x="908562" y="2802263"/>
                  <a:pt x="910832" y="2803083"/>
                </a:cubicBezTo>
                <a:close/>
                <a:moveTo>
                  <a:pt x="2924244" y="2802404"/>
                </a:moveTo>
                <a:cubicBezTo>
                  <a:pt x="2923273" y="2807508"/>
                  <a:pt x="2922808" y="2810172"/>
                  <a:pt x="2922241" y="2813063"/>
                </a:cubicBezTo>
                <a:cubicBezTo>
                  <a:pt x="2916220" y="2809779"/>
                  <a:pt x="2916278" y="2809187"/>
                  <a:pt x="2924244" y="2802404"/>
                </a:cubicBezTo>
                <a:close/>
                <a:moveTo>
                  <a:pt x="2810472" y="2801841"/>
                </a:moveTo>
                <a:cubicBezTo>
                  <a:pt x="2810909" y="2805801"/>
                  <a:pt x="2809202" y="2808425"/>
                  <a:pt x="2806819" y="2810753"/>
                </a:cubicBezTo>
                <a:cubicBezTo>
                  <a:pt x="2805747" y="2811768"/>
                  <a:pt x="2804534" y="2811908"/>
                  <a:pt x="2802715" y="2810371"/>
                </a:cubicBezTo>
                <a:cubicBezTo>
                  <a:pt x="2804747" y="2809483"/>
                  <a:pt x="2806198" y="2808804"/>
                  <a:pt x="2806256" y="2806422"/>
                </a:cubicBezTo>
                <a:cubicBezTo>
                  <a:pt x="2806310" y="2804238"/>
                  <a:pt x="2808610" y="2803379"/>
                  <a:pt x="2810472" y="2801841"/>
                </a:cubicBezTo>
                <a:close/>
                <a:moveTo>
                  <a:pt x="3173748" y="2801022"/>
                </a:moveTo>
                <a:cubicBezTo>
                  <a:pt x="3169914" y="2808833"/>
                  <a:pt x="3172409" y="2816771"/>
                  <a:pt x="3164063" y="2820763"/>
                </a:cubicBezTo>
                <a:cubicBezTo>
                  <a:pt x="3163327" y="2819056"/>
                  <a:pt x="3162143" y="2817662"/>
                  <a:pt x="3162186" y="2816309"/>
                </a:cubicBezTo>
                <a:cubicBezTo>
                  <a:pt x="3162244" y="2812529"/>
                  <a:pt x="3162623" y="2808750"/>
                  <a:pt x="3163302" y="2805054"/>
                </a:cubicBezTo>
                <a:cubicBezTo>
                  <a:pt x="3163598" y="2803588"/>
                  <a:pt x="3164781" y="2801671"/>
                  <a:pt x="3166023" y="2801162"/>
                </a:cubicBezTo>
                <a:cubicBezTo>
                  <a:pt x="3167673" y="2800488"/>
                  <a:pt x="3169788" y="2801022"/>
                  <a:pt x="3173748" y="2801022"/>
                </a:cubicBezTo>
                <a:close/>
                <a:moveTo>
                  <a:pt x="1161393" y="2800837"/>
                </a:moveTo>
                <a:cubicBezTo>
                  <a:pt x="1165609" y="2803699"/>
                  <a:pt x="1164609" y="2808157"/>
                  <a:pt x="1167147" y="2811229"/>
                </a:cubicBezTo>
                <a:cubicBezTo>
                  <a:pt x="1163862" y="2814799"/>
                  <a:pt x="1161617" y="2817279"/>
                  <a:pt x="1159025" y="2820084"/>
                </a:cubicBezTo>
                <a:cubicBezTo>
                  <a:pt x="1158318" y="2819196"/>
                  <a:pt x="1156993" y="2818336"/>
                  <a:pt x="1157051" y="2817546"/>
                </a:cubicBezTo>
                <a:cubicBezTo>
                  <a:pt x="1157260" y="2813767"/>
                  <a:pt x="1157643" y="2809962"/>
                  <a:pt x="1158433" y="2806266"/>
                </a:cubicBezTo>
                <a:cubicBezTo>
                  <a:pt x="1158827" y="2804436"/>
                  <a:pt x="1160267" y="2802840"/>
                  <a:pt x="1161393" y="2800837"/>
                </a:cubicBezTo>
                <a:close/>
                <a:moveTo>
                  <a:pt x="2794806" y="2800628"/>
                </a:moveTo>
                <a:cubicBezTo>
                  <a:pt x="2791619" y="2803292"/>
                  <a:pt x="2788995" y="2805562"/>
                  <a:pt x="2786403" y="2807746"/>
                </a:cubicBezTo>
                <a:cubicBezTo>
                  <a:pt x="2784006" y="2806072"/>
                  <a:pt x="2783216" y="2804054"/>
                  <a:pt x="2784400" y="2802166"/>
                </a:cubicBezTo>
                <a:cubicBezTo>
                  <a:pt x="2786724" y="2798415"/>
                  <a:pt x="2790110" y="2798300"/>
                  <a:pt x="2794806" y="2800628"/>
                </a:cubicBezTo>
                <a:close/>
                <a:moveTo>
                  <a:pt x="3285633" y="2798921"/>
                </a:moveTo>
                <a:cubicBezTo>
                  <a:pt x="3288311" y="2801672"/>
                  <a:pt x="3290062" y="2803404"/>
                  <a:pt x="3291585" y="2804942"/>
                </a:cubicBezTo>
                <a:cubicBezTo>
                  <a:pt x="3287719" y="2821878"/>
                  <a:pt x="3287719" y="2821878"/>
                  <a:pt x="3276865" y="2822709"/>
                </a:cubicBezTo>
                <a:cubicBezTo>
                  <a:pt x="3275637" y="2820030"/>
                  <a:pt x="3274298" y="2817096"/>
                  <a:pt x="3273071" y="2814363"/>
                </a:cubicBezTo>
                <a:cubicBezTo>
                  <a:pt x="3282290" y="2806974"/>
                  <a:pt x="3282290" y="2806974"/>
                  <a:pt x="3285633" y="2798921"/>
                </a:cubicBezTo>
                <a:close/>
                <a:moveTo>
                  <a:pt x="3092588" y="2798513"/>
                </a:moveTo>
                <a:cubicBezTo>
                  <a:pt x="3093603" y="2804054"/>
                  <a:pt x="3094577" y="2807212"/>
                  <a:pt x="3094631" y="2810399"/>
                </a:cubicBezTo>
                <a:cubicBezTo>
                  <a:pt x="3094689" y="2814233"/>
                  <a:pt x="3094068" y="2818041"/>
                  <a:pt x="3097819" y="2821297"/>
                </a:cubicBezTo>
                <a:cubicBezTo>
                  <a:pt x="3100822" y="2821088"/>
                  <a:pt x="3104121" y="2820846"/>
                  <a:pt x="3107406" y="2820550"/>
                </a:cubicBezTo>
                <a:cubicBezTo>
                  <a:pt x="3107702" y="2820524"/>
                  <a:pt x="3107929" y="2819932"/>
                  <a:pt x="3108196" y="2819579"/>
                </a:cubicBezTo>
                <a:cubicBezTo>
                  <a:pt x="3107464" y="2817716"/>
                  <a:pt x="3106630" y="2815955"/>
                  <a:pt x="3105717" y="2814179"/>
                </a:cubicBezTo>
                <a:cubicBezTo>
                  <a:pt x="3102894" y="2808862"/>
                  <a:pt x="3098905" y="2803884"/>
                  <a:pt x="3092588" y="2798513"/>
                </a:cubicBezTo>
                <a:close/>
                <a:moveTo>
                  <a:pt x="1862865" y="2798329"/>
                </a:moveTo>
                <a:cubicBezTo>
                  <a:pt x="1865543" y="2801968"/>
                  <a:pt x="1865980" y="2805209"/>
                  <a:pt x="1863810" y="2808187"/>
                </a:cubicBezTo>
                <a:cubicBezTo>
                  <a:pt x="1863132" y="2809104"/>
                  <a:pt x="1860890" y="2809230"/>
                  <a:pt x="1859439" y="2809046"/>
                </a:cubicBezTo>
                <a:cubicBezTo>
                  <a:pt x="1858901" y="2808988"/>
                  <a:pt x="1857959" y="2806718"/>
                  <a:pt x="1858324" y="2806000"/>
                </a:cubicBezTo>
                <a:cubicBezTo>
                  <a:pt x="1859493" y="2803404"/>
                  <a:pt x="1861172" y="2801080"/>
                  <a:pt x="1862865" y="2798329"/>
                </a:cubicBezTo>
                <a:close/>
                <a:moveTo>
                  <a:pt x="2513040" y="2798188"/>
                </a:moveTo>
                <a:cubicBezTo>
                  <a:pt x="2513830" y="2798808"/>
                  <a:pt x="2514068" y="2800375"/>
                  <a:pt x="2514209" y="2801516"/>
                </a:cubicBezTo>
                <a:cubicBezTo>
                  <a:pt x="2514253" y="2801841"/>
                  <a:pt x="2513126" y="2802588"/>
                  <a:pt x="2512448" y="2802700"/>
                </a:cubicBezTo>
                <a:cubicBezTo>
                  <a:pt x="2510094" y="2803165"/>
                  <a:pt x="2507669" y="2803432"/>
                  <a:pt x="2505131" y="2803815"/>
                </a:cubicBezTo>
                <a:cubicBezTo>
                  <a:pt x="2505990" y="2797765"/>
                  <a:pt x="2509347" y="2795495"/>
                  <a:pt x="2513040" y="2798188"/>
                </a:cubicBezTo>
                <a:close/>
                <a:moveTo>
                  <a:pt x="2338704" y="2797596"/>
                </a:moveTo>
                <a:cubicBezTo>
                  <a:pt x="2339437" y="2797654"/>
                  <a:pt x="2340144" y="2797892"/>
                  <a:pt x="2340892" y="2798130"/>
                </a:cubicBezTo>
                <a:cubicBezTo>
                  <a:pt x="2354428" y="2802321"/>
                  <a:pt x="2354428" y="2802321"/>
                  <a:pt x="2361055" y="2817168"/>
                </a:cubicBezTo>
                <a:cubicBezTo>
                  <a:pt x="2355215" y="2815601"/>
                  <a:pt x="2355074" y="2815742"/>
                  <a:pt x="2352973" y="2813529"/>
                </a:cubicBezTo>
                <a:cubicBezTo>
                  <a:pt x="2350649" y="2811049"/>
                  <a:pt x="2348732" y="2808187"/>
                  <a:pt x="2344104" y="2808158"/>
                </a:cubicBezTo>
                <a:cubicBezTo>
                  <a:pt x="2339296" y="2816038"/>
                  <a:pt x="2339325" y="2824921"/>
                  <a:pt x="2340087" y="2834537"/>
                </a:cubicBezTo>
                <a:cubicBezTo>
                  <a:pt x="2338437" y="2835259"/>
                  <a:pt x="2336574" y="2835992"/>
                  <a:pt x="2334095" y="2837021"/>
                </a:cubicBezTo>
                <a:cubicBezTo>
                  <a:pt x="2333867" y="2833454"/>
                  <a:pt x="2333120" y="2830534"/>
                  <a:pt x="2333546" y="2827783"/>
                </a:cubicBezTo>
                <a:cubicBezTo>
                  <a:pt x="2334488" y="2821651"/>
                  <a:pt x="2334279" y="2816179"/>
                  <a:pt x="2329496" y="2811443"/>
                </a:cubicBezTo>
                <a:cubicBezTo>
                  <a:pt x="2328370" y="2810342"/>
                  <a:pt x="2329034" y="2807425"/>
                  <a:pt x="2328879" y="2805775"/>
                </a:cubicBezTo>
                <a:cubicBezTo>
                  <a:pt x="2332149" y="2803083"/>
                  <a:pt x="2334983" y="2800754"/>
                  <a:pt x="2337816" y="2798415"/>
                </a:cubicBezTo>
                <a:cubicBezTo>
                  <a:pt x="2338112" y="2798159"/>
                  <a:pt x="2338408" y="2797596"/>
                  <a:pt x="2338704" y="2797596"/>
                </a:cubicBezTo>
                <a:close/>
                <a:moveTo>
                  <a:pt x="1367934" y="2797116"/>
                </a:moveTo>
                <a:cubicBezTo>
                  <a:pt x="1368793" y="2798654"/>
                  <a:pt x="1368555" y="2800697"/>
                  <a:pt x="1370977" y="2801079"/>
                </a:cubicBezTo>
                <a:cubicBezTo>
                  <a:pt x="1371894" y="2801220"/>
                  <a:pt x="1372572" y="2803108"/>
                  <a:pt x="1373684" y="2804646"/>
                </a:cubicBezTo>
                <a:cubicBezTo>
                  <a:pt x="1373164" y="2805970"/>
                  <a:pt x="1372796" y="2807071"/>
                  <a:pt x="1372276" y="2808100"/>
                </a:cubicBezTo>
                <a:cubicBezTo>
                  <a:pt x="1371951" y="2808750"/>
                  <a:pt x="1370258" y="2808566"/>
                  <a:pt x="1370331" y="2808017"/>
                </a:cubicBezTo>
                <a:cubicBezTo>
                  <a:pt x="1370739" y="2804083"/>
                  <a:pt x="1367793" y="2803166"/>
                  <a:pt x="1365338" y="2801783"/>
                </a:cubicBezTo>
                <a:cubicBezTo>
                  <a:pt x="1365014" y="2801614"/>
                  <a:pt x="1364844" y="2801191"/>
                  <a:pt x="1364548" y="2800838"/>
                </a:cubicBezTo>
                <a:cubicBezTo>
                  <a:pt x="1365281" y="2799217"/>
                  <a:pt x="1366255" y="2797892"/>
                  <a:pt x="1367934" y="2797116"/>
                </a:cubicBezTo>
                <a:close/>
                <a:moveTo>
                  <a:pt x="1514068" y="2796524"/>
                </a:moveTo>
                <a:cubicBezTo>
                  <a:pt x="1518226" y="2795171"/>
                  <a:pt x="1522359" y="2797863"/>
                  <a:pt x="1522063" y="2801939"/>
                </a:cubicBezTo>
                <a:cubicBezTo>
                  <a:pt x="1521951" y="2803729"/>
                  <a:pt x="1520146" y="2805422"/>
                  <a:pt x="1518551" y="2808100"/>
                </a:cubicBezTo>
                <a:cubicBezTo>
                  <a:pt x="1518652" y="2808750"/>
                  <a:pt x="1518677" y="2810454"/>
                  <a:pt x="1519258" y="2811938"/>
                </a:cubicBezTo>
                <a:cubicBezTo>
                  <a:pt x="1522980" y="2821059"/>
                  <a:pt x="1523359" y="2830859"/>
                  <a:pt x="1525193" y="2840364"/>
                </a:cubicBezTo>
                <a:cubicBezTo>
                  <a:pt x="1525575" y="2842251"/>
                  <a:pt x="1525333" y="2844847"/>
                  <a:pt x="1524276" y="2846283"/>
                </a:cubicBezTo>
                <a:cubicBezTo>
                  <a:pt x="1519821" y="2852377"/>
                  <a:pt x="1519876" y="2859834"/>
                  <a:pt x="1517197" y="2866364"/>
                </a:cubicBezTo>
                <a:cubicBezTo>
                  <a:pt x="1519793" y="2870168"/>
                  <a:pt x="1522121" y="2873598"/>
                  <a:pt x="1524897" y="2877601"/>
                </a:cubicBezTo>
                <a:cubicBezTo>
                  <a:pt x="1521385" y="2878460"/>
                  <a:pt x="1518255" y="2878489"/>
                  <a:pt x="1516013" y="2879915"/>
                </a:cubicBezTo>
                <a:cubicBezTo>
                  <a:pt x="1510389" y="2883510"/>
                  <a:pt x="1505451" y="2881268"/>
                  <a:pt x="1500503" y="2878814"/>
                </a:cubicBezTo>
                <a:cubicBezTo>
                  <a:pt x="1499560" y="2878377"/>
                  <a:pt x="1498474" y="2876980"/>
                  <a:pt x="1498474" y="2875980"/>
                </a:cubicBezTo>
                <a:cubicBezTo>
                  <a:pt x="1498431" y="2873923"/>
                  <a:pt x="1500095" y="2873327"/>
                  <a:pt x="1502011" y="2873414"/>
                </a:cubicBezTo>
                <a:cubicBezTo>
                  <a:pt x="1503239" y="2873471"/>
                  <a:pt x="1504509" y="2873710"/>
                  <a:pt x="1505722" y="2873496"/>
                </a:cubicBezTo>
                <a:cubicBezTo>
                  <a:pt x="1506426" y="2873385"/>
                  <a:pt x="1507527" y="2872580"/>
                  <a:pt x="1507552" y="2872060"/>
                </a:cubicBezTo>
                <a:cubicBezTo>
                  <a:pt x="1507639" y="2870905"/>
                  <a:pt x="1507552" y="2869140"/>
                  <a:pt x="1506848" y="2868634"/>
                </a:cubicBezTo>
                <a:cubicBezTo>
                  <a:pt x="1504805" y="2867154"/>
                  <a:pt x="1502336" y="2866393"/>
                  <a:pt x="1500264" y="2864967"/>
                </a:cubicBezTo>
                <a:cubicBezTo>
                  <a:pt x="1494511" y="2861076"/>
                  <a:pt x="1494399" y="2854521"/>
                  <a:pt x="1499911" y="2850304"/>
                </a:cubicBezTo>
                <a:cubicBezTo>
                  <a:pt x="1500560" y="2849810"/>
                  <a:pt x="1501391" y="2849514"/>
                  <a:pt x="1502127" y="2849092"/>
                </a:cubicBezTo>
                <a:cubicBezTo>
                  <a:pt x="1507498" y="2846089"/>
                  <a:pt x="1507935" y="2841576"/>
                  <a:pt x="1504480" y="2834241"/>
                </a:cubicBezTo>
                <a:cubicBezTo>
                  <a:pt x="1512801" y="2839035"/>
                  <a:pt x="1509585" y="2845056"/>
                  <a:pt x="1511389" y="2849568"/>
                </a:cubicBezTo>
                <a:cubicBezTo>
                  <a:pt x="1514252" y="2850247"/>
                  <a:pt x="1515096" y="2847918"/>
                  <a:pt x="1515197" y="2846114"/>
                </a:cubicBezTo>
                <a:cubicBezTo>
                  <a:pt x="1515364" y="2843226"/>
                  <a:pt x="1514746" y="2840262"/>
                  <a:pt x="1514393" y="2836851"/>
                </a:cubicBezTo>
                <a:cubicBezTo>
                  <a:pt x="1516309" y="2835610"/>
                  <a:pt x="1518327" y="2834314"/>
                  <a:pt x="1520922" y="2832621"/>
                </a:cubicBezTo>
                <a:cubicBezTo>
                  <a:pt x="1517057" y="2822413"/>
                  <a:pt x="1512602" y="2812739"/>
                  <a:pt x="1501773" y="2806649"/>
                </a:cubicBezTo>
                <a:cubicBezTo>
                  <a:pt x="1499120" y="2809963"/>
                  <a:pt x="1496640" y="2813064"/>
                  <a:pt x="1494215" y="2816096"/>
                </a:cubicBezTo>
                <a:cubicBezTo>
                  <a:pt x="1489970" y="2814883"/>
                  <a:pt x="1488407" y="2812093"/>
                  <a:pt x="1487349" y="2808804"/>
                </a:cubicBezTo>
                <a:cubicBezTo>
                  <a:pt x="1487674" y="2808017"/>
                  <a:pt x="1487786" y="2807043"/>
                  <a:pt x="1488320" y="2806537"/>
                </a:cubicBezTo>
                <a:cubicBezTo>
                  <a:pt x="1489208" y="2805646"/>
                  <a:pt x="1490266" y="2804801"/>
                  <a:pt x="1491424" y="2804408"/>
                </a:cubicBezTo>
                <a:cubicBezTo>
                  <a:pt x="1498940" y="2801701"/>
                  <a:pt x="1506495" y="2799008"/>
                  <a:pt x="1514068" y="2796524"/>
                </a:cubicBezTo>
                <a:close/>
                <a:moveTo>
                  <a:pt x="2886018" y="2796087"/>
                </a:moveTo>
                <a:cubicBezTo>
                  <a:pt x="2886105" y="2796116"/>
                  <a:pt x="2886188" y="2796145"/>
                  <a:pt x="2886285" y="2796170"/>
                </a:cubicBezTo>
                <a:cubicBezTo>
                  <a:pt x="2886246" y="2796199"/>
                  <a:pt x="2886217" y="2796271"/>
                  <a:pt x="2886188" y="2796300"/>
                </a:cubicBezTo>
                <a:cubicBezTo>
                  <a:pt x="2886105" y="2796271"/>
                  <a:pt x="2886047" y="2796199"/>
                  <a:pt x="2885964" y="2796170"/>
                </a:cubicBezTo>
                <a:cubicBezTo>
                  <a:pt x="2885964" y="2796116"/>
                  <a:pt x="2885989" y="2796116"/>
                  <a:pt x="2886018" y="2796087"/>
                </a:cubicBezTo>
                <a:close/>
                <a:moveTo>
                  <a:pt x="1626840" y="2795650"/>
                </a:moveTo>
                <a:cubicBezTo>
                  <a:pt x="1624248" y="2794282"/>
                  <a:pt x="1621469" y="2796004"/>
                  <a:pt x="1621736" y="2798892"/>
                </a:cubicBezTo>
                <a:cubicBezTo>
                  <a:pt x="1622302" y="2804732"/>
                  <a:pt x="1623216" y="2810555"/>
                  <a:pt x="1623808" y="2816391"/>
                </a:cubicBezTo>
                <a:cubicBezTo>
                  <a:pt x="1623923" y="2817308"/>
                  <a:pt x="1623216" y="2818308"/>
                  <a:pt x="1622570" y="2820200"/>
                </a:cubicBezTo>
                <a:cubicBezTo>
                  <a:pt x="1621090" y="2818012"/>
                  <a:pt x="1620353" y="2816474"/>
                  <a:pt x="1619198" y="2815446"/>
                </a:cubicBezTo>
                <a:cubicBezTo>
                  <a:pt x="1618408" y="2814742"/>
                  <a:pt x="1616816" y="2814233"/>
                  <a:pt x="1615899" y="2814586"/>
                </a:cubicBezTo>
                <a:cubicBezTo>
                  <a:pt x="1615069" y="2814911"/>
                  <a:pt x="1614220" y="2816420"/>
                  <a:pt x="1614192" y="2817463"/>
                </a:cubicBezTo>
                <a:cubicBezTo>
                  <a:pt x="1614137" y="2819875"/>
                  <a:pt x="1615985" y="2822708"/>
                  <a:pt x="1613390" y="2824513"/>
                </a:cubicBezTo>
                <a:cubicBezTo>
                  <a:pt x="1611033" y="2826134"/>
                  <a:pt x="1610300" y="2828195"/>
                  <a:pt x="1609795" y="2830801"/>
                </a:cubicBezTo>
                <a:cubicBezTo>
                  <a:pt x="1609358" y="2833129"/>
                  <a:pt x="1608412" y="2835342"/>
                  <a:pt x="1607409" y="2838472"/>
                </a:cubicBezTo>
                <a:cubicBezTo>
                  <a:pt x="1610853" y="2838739"/>
                  <a:pt x="1613545" y="2838966"/>
                  <a:pt x="1616520" y="2839204"/>
                </a:cubicBezTo>
                <a:cubicBezTo>
                  <a:pt x="1616520" y="2836288"/>
                  <a:pt x="1616520" y="2834284"/>
                  <a:pt x="1616549" y="2832241"/>
                </a:cubicBezTo>
                <a:cubicBezTo>
                  <a:pt x="1616549" y="2832213"/>
                  <a:pt x="1617224" y="2832213"/>
                  <a:pt x="1617761" y="2832183"/>
                </a:cubicBezTo>
                <a:cubicBezTo>
                  <a:pt x="1621595" y="2836342"/>
                  <a:pt x="1619707" y="2841717"/>
                  <a:pt x="1620523" y="2846525"/>
                </a:cubicBezTo>
                <a:cubicBezTo>
                  <a:pt x="1620498" y="2846525"/>
                  <a:pt x="1620440" y="2846525"/>
                  <a:pt x="1620411" y="2846525"/>
                </a:cubicBezTo>
                <a:cubicBezTo>
                  <a:pt x="1620411" y="2846579"/>
                  <a:pt x="1620411" y="2846608"/>
                  <a:pt x="1620411" y="2846651"/>
                </a:cubicBezTo>
                <a:cubicBezTo>
                  <a:pt x="1619649" y="2846763"/>
                  <a:pt x="1618819" y="2846734"/>
                  <a:pt x="1618086" y="2846976"/>
                </a:cubicBezTo>
                <a:cubicBezTo>
                  <a:pt x="1615195" y="2847792"/>
                  <a:pt x="1614094" y="2849810"/>
                  <a:pt x="1614744" y="2852701"/>
                </a:cubicBezTo>
                <a:cubicBezTo>
                  <a:pt x="1615224" y="2854787"/>
                  <a:pt x="1618086" y="2856621"/>
                  <a:pt x="1619465" y="2855830"/>
                </a:cubicBezTo>
                <a:cubicBezTo>
                  <a:pt x="1621793" y="2854491"/>
                  <a:pt x="1621090" y="2852275"/>
                  <a:pt x="1620974" y="2850275"/>
                </a:cubicBezTo>
                <a:cubicBezTo>
                  <a:pt x="1620891" y="2849062"/>
                  <a:pt x="1620624" y="2847878"/>
                  <a:pt x="1620411" y="2846651"/>
                </a:cubicBezTo>
                <a:cubicBezTo>
                  <a:pt x="1620469" y="2846651"/>
                  <a:pt x="1620498" y="2846651"/>
                  <a:pt x="1620523" y="2846651"/>
                </a:cubicBezTo>
                <a:cubicBezTo>
                  <a:pt x="1620523" y="2846608"/>
                  <a:pt x="1620523" y="2846579"/>
                  <a:pt x="1620523" y="2846525"/>
                </a:cubicBezTo>
                <a:cubicBezTo>
                  <a:pt x="1623302" y="2846409"/>
                  <a:pt x="1626374" y="2847525"/>
                  <a:pt x="1628562" y="2844464"/>
                </a:cubicBezTo>
                <a:cubicBezTo>
                  <a:pt x="1628294" y="2842478"/>
                  <a:pt x="1626995" y="2839742"/>
                  <a:pt x="1627843" y="2838472"/>
                </a:cubicBezTo>
                <a:cubicBezTo>
                  <a:pt x="1631056" y="2833692"/>
                  <a:pt x="1631973" y="2827249"/>
                  <a:pt x="1637643" y="2824188"/>
                </a:cubicBezTo>
                <a:cubicBezTo>
                  <a:pt x="1638022" y="2823979"/>
                  <a:pt x="1637882" y="2822737"/>
                  <a:pt x="1637965" y="2822004"/>
                </a:cubicBezTo>
                <a:cubicBezTo>
                  <a:pt x="1636698" y="2820200"/>
                  <a:pt x="1633131" y="2819467"/>
                  <a:pt x="1635315" y="2816124"/>
                </a:cubicBezTo>
                <a:cubicBezTo>
                  <a:pt x="1637319" y="2816362"/>
                  <a:pt x="1639318" y="2816604"/>
                  <a:pt x="1641419" y="2816872"/>
                </a:cubicBezTo>
                <a:cubicBezTo>
                  <a:pt x="1642394" y="2815251"/>
                  <a:pt x="1643267" y="2813796"/>
                  <a:pt x="1644126" y="2812345"/>
                </a:cubicBezTo>
                <a:cubicBezTo>
                  <a:pt x="1644989" y="2810991"/>
                  <a:pt x="1645805" y="2809609"/>
                  <a:pt x="1646877" y="2807833"/>
                </a:cubicBezTo>
                <a:cubicBezTo>
                  <a:pt x="1642394" y="2802588"/>
                  <a:pt x="1639264" y="2796325"/>
                  <a:pt x="1630803" y="2798246"/>
                </a:cubicBezTo>
                <a:cubicBezTo>
                  <a:pt x="1629731" y="2798484"/>
                  <a:pt x="1628266" y="2796383"/>
                  <a:pt x="1626840" y="2795650"/>
                </a:cubicBezTo>
                <a:close/>
                <a:moveTo>
                  <a:pt x="708381" y="2795199"/>
                </a:moveTo>
                <a:cubicBezTo>
                  <a:pt x="709030" y="2796708"/>
                  <a:pt x="709819" y="2798062"/>
                  <a:pt x="711779" y="2798062"/>
                </a:cubicBezTo>
                <a:cubicBezTo>
                  <a:pt x="712950" y="2798062"/>
                  <a:pt x="714163" y="2798130"/>
                  <a:pt x="715516" y="2798159"/>
                </a:cubicBezTo>
                <a:cubicBezTo>
                  <a:pt x="713838" y="2804349"/>
                  <a:pt x="713838" y="2804349"/>
                  <a:pt x="710214" y="2804349"/>
                </a:cubicBezTo>
                <a:cubicBezTo>
                  <a:pt x="707902" y="2804349"/>
                  <a:pt x="705604" y="2804407"/>
                  <a:pt x="703305" y="2804321"/>
                </a:cubicBezTo>
                <a:cubicBezTo>
                  <a:pt x="700471" y="2804238"/>
                  <a:pt x="699879" y="2803025"/>
                  <a:pt x="700302" y="2798062"/>
                </a:cubicBezTo>
                <a:cubicBezTo>
                  <a:pt x="702896" y="2797145"/>
                  <a:pt x="705632" y="2796170"/>
                  <a:pt x="708381" y="2795199"/>
                </a:cubicBezTo>
                <a:close/>
                <a:moveTo>
                  <a:pt x="2905013" y="2794972"/>
                </a:moveTo>
                <a:cubicBezTo>
                  <a:pt x="2905984" y="2794874"/>
                  <a:pt x="2907579" y="2795708"/>
                  <a:pt x="2907958" y="2796596"/>
                </a:cubicBezTo>
                <a:cubicBezTo>
                  <a:pt x="2908608" y="2798033"/>
                  <a:pt x="2908962" y="2799895"/>
                  <a:pt x="2908666" y="2801404"/>
                </a:cubicBezTo>
                <a:cubicBezTo>
                  <a:pt x="2907846" y="2805505"/>
                  <a:pt x="2906605" y="2809512"/>
                  <a:pt x="2905280" y="2814475"/>
                </a:cubicBezTo>
                <a:cubicBezTo>
                  <a:pt x="2901854" y="2812204"/>
                  <a:pt x="2902208" y="2810172"/>
                  <a:pt x="2902558" y="2808017"/>
                </a:cubicBezTo>
                <a:cubicBezTo>
                  <a:pt x="2903150" y="2804476"/>
                  <a:pt x="2905337" y="2800924"/>
                  <a:pt x="2902912" y="2797217"/>
                </a:cubicBezTo>
                <a:cubicBezTo>
                  <a:pt x="2902742" y="2796946"/>
                  <a:pt x="2904222" y="2795001"/>
                  <a:pt x="2905013" y="2794972"/>
                </a:cubicBezTo>
                <a:close/>
                <a:moveTo>
                  <a:pt x="2285069" y="2794845"/>
                </a:moveTo>
                <a:cubicBezTo>
                  <a:pt x="2291032" y="2793141"/>
                  <a:pt x="2294064" y="2795000"/>
                  <a:pt x="2293710" y="2801191"/>
                </a:cubicBezTo>
                <a:cubicBezTo>
                  <a:pt x="2293544" y="2804378"/>
                  <a:pt x="2292216" y="2807508"/>
                  <a:pt x="2291386" y="2810666"/>
                </a:cubicBezTo>
                <a:cubicBezTo>
                  <a:pt x="2287762" y="2809962"/>
                  <a:pt x="2284152" y="2809230"/>
                  <a:pt x="2280203" y="2808453"/>
                </a:cubicBezTo>
                <a:cubicBezTo>
                  <a:pt x="2277102" y="2810908"/>
                  <a:pt x="2273561" y="2813713"/>
                  <a:pt x="2270024" y="2816517"/>
                </a:cubicBezTo>
                <a:cubicBezTo>
                  <a:pt x="2275749" y="2822975"/>
                  <a:pt x="2277607" y="2825007"/>
                  <a:pt x="2282924" y="2827079"/>
                </a:cubicBezTo>
                <a:cubicBezTo>
                  <a:pt x="2285336" y="2828025"/>
                  <a:pt x="2288465" y="2828967"/>
                  <a:pt x="2293006" y="2830296"/>
                </a:cubicBezTo>
                <a:cubicBezTo>
                  <a:pt x="2289382" y="2836908"/>
                  <a:pt x="2284094" y="2838146"/>
                  <a:pt x="2279737" y="2832717"/>
                </a:cubicBezTo>
                <a:cubicBezTo>
                  <a:pt x="2277228" y="2829646"/>
                  <a:pt x="2275521" y="2826895"/>
                  <a:pt x="2270854" y="2826924"/>
                </a:cubicBezTo>
                <a:cubicBezTo>
                  <a:pt x="2269121" y="2826924"/>
                  <a:pt x="2266584" y="2824159"/>
                  <a:pt x="2265696" y="2822087"/>
                </a:cubicBezTo>
                <a:cubicBezTo>
                  <a:pt x="2263129" y="2816308"/>
                  <a:pt x="2259209" y="2812345"/>
                  <a:pt x="2252329" y="2810778"/>
                </a:cubicBezTo>
                <a:cubicBezTo>
                  <a:pt x="2253358" y="2806775"/>
                  <a:pt x="2254134" y="2803165"/>
                  <a:pt x="2255303" y="2799682"/>
                </a:cubicBezTo>
                <a:lnTo>
                  <a:pt x="2258403" y="2798090"/>
                </a:lnTo>
                <a:lnTo>
                  <a:pt x="2258321" y="2797921"/>
                </a:lnTo>
                <a:cubicBezTo>
                  <a:pt x="2258350" y="2797921"/>
                  <a:pt x="2258404" y="2797921"/>
                  <a:pt x="2258462" y="2797921"/>
                </a:cubicBezTo>
                <a:cubicBezTo>
                  <a:pt x="2258462" y="2797975"/>
                  <a:pt x="2258462" y="2798004"/>
                  <a:pt x="2258462" y="2798062"/>
                </a:cubicBezTo>
                <a:lnTo>
                  <a:pt x="2258405" y="2798091"/>
                </a:lnTo>
                <a:lnTo>
                  <a:pt x="2263270" y="2800671"/>
                </a:lnTo>
                <a:cubicBezTo>
                  <a:pt x="2270558" y="2798736"/>
                  <a:pt x="2277849" y="2796946"/>
                  <a:pt x="2285069" y="2794845"/>
                </a:cubicBezTo>
                <a:close/>
                <a:moveTo>
                  <a:pt x="2545599" y="2794379"/>
                </a:moveTo>
                <a:cubicBezTo>
                  <a:pt x="2549320" y="2799754"/>
                  <a:pt x="2554890" y="2796004"/>
                  <a:pt x="2560643" y="2796917"/>
                </a:cubicBezTo>
                <a:cubicBezTo>
                  <a:pt x="2558795" y="2799541"/>
                  <a:pt x="2556904" y="2801191"/>
                  <a:pt x="2556481" y="2803136"/>
                </a:cubicBezTo>
                <a:cubicBezTo>
                  <a:pt x="2555991" y="2805645"/>
                  <a:pt x="2556074" y="2808100"/>
                  <a:pt x="2552858" y="2809511"/>
                </a:cubicBezTo>
                <a:cubicBezTo>
                  <a:pt x="2548291" y="2806692"/>
                  <a:pt x="2546346" y="2801346"/>
                  <a:pt x="2542862" y="2797357"/>
                </a:cubicBezTo>
                <a:cubicBezTo>
                  <a:pt x="2542566" y="2797033"/>
                  <a:pt x="2543061" y="2795679"/>
                  <a:pt x="2543537" y="2795170"/>
                </a:cubicBezTo>
                <a:cubicBezTo>
                  <a:pt x="2544003" y="2794650"/>
                  <a:pt x="2545483" y="2794199"/>
                  <a:pt x="2545599" y="2794379"/>
                </a:cubicBezTo>
                <a:close/>
                <a:moveTo>
                  <a:pt x="1814629" y="2794354"/>
                </a:moveTo>
                <a:cubicBezTo>
                  <a:pt x="1817376" y="2794874"/>
                  <a:pt x="1820029" y="2796170"/>
                  <a:pt x="1822567" y="2797470"/>
                </a:cubicBezTo>
                <a:cubicBezTo>
                  <a:pt x="1824159" y="2798300"/>
                  <a:pt x="1824696" y="2800162"/>
                  <a:pt x="1826104" y="2806241"/>
                </a:cubicBezTo>
                <a:cubicBezTo>
                  <a:pt x="1824372" y="2807988"/>
                  <a:pt x="1821325" y="2808187"/>
                  <a:pt x="1820733" y="2806537"/>
                </a:cubicBezTo>
                <a:cubicBezTo>
                  <a:pt x="1819296" y="2802292"/>
                  <a:pt x="1816279" y="2801346"/>
                  <a:pt x="1812626" y="2800516"/>
                </a:cubicBezTo>
                <a:cubicBezTo>
                  <a:pt x="1810976" y="2800133"/>
                  <a:pt x="1809680" y="2798484"/>
                  <a:pt x="1810792" y="2796766"/>
                </a:cubicBezTo>
                <a:cubicBezTo>
                  <a:pt x="1811597" y="2795592"/>
                  <a:pt x="1813514" y="2794112"/>
                  <a:pt x="1814629" y="2794354"/>
                </a:cubicBezTo>
                <a:close/>
                <a:moveTo>
                  <a:pt x="2888133" y="2793463"/>
                </a:moveTo>
                <a:cubicBezTo>
                  <a:pt x="2891321" y="2793929"/>
                  <a:pt x="2894450" y="2794733"/>
                  <a:pt x="2897453" y="2795762"/>
                </a:cubicBezTo>
                <a:cubicBezTo>
                  <a:pt x="2897876" y="2795874"/>
                  <a:pt x="2897637" y="2797921"/>
                  <a:pt x="2897721" y="2799924"/>
                </a:cubicBezTo>
                <a:cubicBezTo>
                  <a:pt x="2893533" y="2798542"/>
                  <a:pt x="2889909" y="2797358"/>
                  <a:pt x="2886285" y="2796170"/>
                </a:cubicBezTo>
                <a:cubicBezTo>
                  <a:pt x="2886935" y="2795141"/>
                  <a:pt x="2887667" y="2793380"/>
                  <a:pt x="2888133" y="2793463"/>
                </a:cubicBezTo>
                <a:close/>
                <a:moveTo>
                  <a:pt x="460852" y="2792254"/>
                </a:moveTo>
                <a:cubicBezTo>
                  <a:pt x="460894" y="2792254"/>
                  <a:pt x="460894" y="2792254"/>
                  <a:pt x="460922" y="2792254"/>
                </a:cubicBezTo>
                <a:cubicBezTo>
                  <a:pt x="460922" y="2792254"/>
                  <a:pt x="460922" y="2792254"/>
                  <a:pt x="460951" y="2792279"/>
                </a:cubicBezTo>
                <a:cubicBezTo>
                  <a:pt x="460922" y="2792308"/>
                  <a:pt x="460894" y="2792337"/>
                  <a:pt x="460852" y="2792395"/>
                </a:cubicBezTo>
                <a:cubicBezTo>
                  <a:pt x="460852" y="2792337"/>
                  <a:pt x="460852" y="2792279"/>
                  <a:pt x="460852" y="2792254"/>
                </a:cubicBezTo>
                <a:close/>
                <a:moveTo>
                  <a:pt x="2192091" y="2791983"/>
                </a:moveTo>
                <a:cubicBezTo>
                  <a:pt x="2196462" y="2794874"/>
                  <a:pt x="2197054" y="2798130"/>
                  <a:pt x="2195488" y="2802263"/>
                </a:cubicBezTo>
                <a:cubicBezTo>
                  <a:pt x="2191626" y="2812583"/>
                  <a:pt x="2187283" y="2822651"/>
                  <a:pt x="2179093" y="2833184"/>
                </a:cubicBezTo>
                <a:cubicBezTo>
                  <a:pt x="2176609" y="2825513"/>
                  <a:pt x="2177725" y="2819904"/>
                  <a:pt x="2179414" y="2814208"/>
                </a:cubicBezTo>
                <a:cubicBezTo>
                  <a:pt x="2181009" y="2808959"/>
                  <a:pt x="2182277" y="2803617"/>
                  <a:pt x="2184042" y="2796917"/>
                </a:cubicBezTo>
                <a:cubicBezTo>
                  <a:pt x="2186041" y="2795679"/>
                  <a:pt x="2189171" y="2793762"/>
                  <a:pt x="2192091" y="2791983"/>
                </a:cubicBezTo>
                <a:close/>
                <a:moveTo>
                  <a:pt x="708677" y="2791929"/>
                </a:moveTo>
                <a:cubicBezTo>
                  <a:pt x="708705" y="2791983"/>
                  <a:pt x="708762" y="2792041"/>
                  <a:pt x="708818" y="2792138"/>
                </a:cubicBezTo>
                <a:cubicBezTo>
                  <a:pt x="708762" y="2792138"/>
                  <a:pt x="708734" y="2792138"/>
                  <a:pt x="708705" y="2792167"/>
                </a:cubicBezTo>
                <a:cubicBezTo>
                  <a:pt x="708705" y="2792070"/>
                  <a:pt x="708677" y="2792041"/>
                  <a:pt x="708649" y="2791983"/>
                </a:cubicBezTo>
                <a:cubicBezTo>
                  <a:pt x="708649" y="2791958"/>
                  <a:pt x="708649" y="2791958"/>
                  <a:pt x="708677" y="2791929"/>
                </a:cubicBezTo>
                <a:close/>
                <a:moveTo>
                  <a:pt x="1560711" y="2790153"/>
                </a:moveTo>
                <a:cubicBezTo>
                  <a:pt x="1561531" y="2790575"/>
                  <a:pt x="1561827" y="2791983"/>
                  <a:pt x="1562206" y="2792633"/>
                </a:cubicBezTo>
                <a:cubicBezTo>
                  <a:pt x="1560682" y="2795820"/>
                  <a:pt x="1558383" y="2796791"/>
                  <a:pt x="1555961" y="2795355"/>
                </a:cubicBezTo>
                <a:cubicBezTo>
                  <a:pt x="1555225" y="2794903"/>
                  <a:pt x="1554506" y="2793196"/>
                  <a:pt x="1554802" y="2792434"/>
                </a:cubicBezTo>
                <a:cubicBezTo>
                  <a:pt x="1555748" y="2789741"/>
                  <a:pt x="1558231" y="2788796"/>
                  <a:pt x="1560711" y="2790153"/>
                </a:cubicBezTo>
                <a:close/>
                <a:moveTo>
                  <a:pt x="2258757" y="2789600"/>
                </a:moveTo>
                <a:cubicBezTo>
                  <a:pt x="2262154" y="2790066"/>
                  <a:pt x="2264240" y="2791928"/>
                  <a:pt x="2263424" y="2795437"/>
                </a:cubicBezTo>
                <a:cubicBezTo>
                  <a:pt x="2262915" y="2797736"/>
                  <a:pt x="2260533" y="2797891"/>
                  <a:pt x="2258461" y="2797920"/>
                </a:cubicBezTo>
                <a:cubicBezTo>
                  <a:pt x="2258671" y="2795170"/>
                  <a:pt x="2256754" y="2792336"/>
                  <a:pt x="2258757" y="2789600"/>
                </a:cubicBezTo>
                <a:close/>
                <a:moveTo>
                  <a:pt x="1147672" y="2788655"/>
                </a:moveTo>
                <a:cubicBezTo>
                  <a:pt x="1147842" y="2788388"/>
                  <a:pt x="1149380" y="2788528"/>
                  <a:pt x="1149860" y="2788980"/>
                </a:cubicBezTo>
                <a:cubicBezTo>
                  <a:pt x="1151001" y="2790095"/>
                  <a:pt x="1150972" y="2791604"/>
                  <a:pt x="1150268" y="2793055"/>
                </a:cubicBezTo>
                <a:cubicBezTo>
                  <a:pt x="1149914" y="2793788"/>
                  <a:pt x="1149409" y="2794495"/>
                  <a:pt x="1148236" y="2796412"/>
                </a:cubicBezTo>
                <a:cubicBezTo>
                  <a:pt x="1147109" y="2794380"/>
                  <a:pt x="1146135" y="2793409"/>
                  <a:pt x="1146164" y="2792492"/>
                </a:cubicBezTo>
                <a:cubicBezTo>
                  <a:pt x="1146250" y="2791167"/>
                  <a:pt x="1146969" y="2789799"/>
                  <a:pt x="1147672" y="2788655"/>
                </a:cubicBezTo>
                <a:close/>
                <a:moveTo>
                  <a:pt x="2881322" y="2787446"/>
                </a:moveTo>
                <a:cubicBezTo>
                  <a:pt x="2884751" y="2789854"/>
                  <a:pt x="2882001" y="2794734"/>
                  <a:pt x="2885964" y="2796171"/>
                </a:cubicBezTo>
                <a:cubicBezTo>
                  <a:pt x="2884480" y="2798300"/>
                  <a:pt x="2882214" y="2798358"/>
                  <a:pt x="2880647" y="2797004"/>
                </a:cubicBezTo>
                <a:cubicBezTo>
                  <a:pt x="2878871" y="2795467"/>
                  <a:pt x="2877868" y="2793084"/>
                  <a:pt x="2876106" y="2790449"/>
                </a:cubicBezTo>
                <a:cubicBezTo>
                  <a:pt x="2878348" y="2789150"/>
                  <a:pt x="2879968" y="2788204"/>
                  <a:pt x="2881322" y="2787446"/>
                </a:cubicBezTo>
                <a:close/>
                <a:moveTo>
                  <a:pt x="3277161" y="2785666"/>
                </a:moveTo>
                <a:cubicBezTo>
                  <a:pt x="3277457" y="2786175"/>
                  <a:pt x="3277778" y="2786641"/>
                  <a:pt x="3278103" y="2787146"/>
                </a:cubicBezTo>
                <a:cubicBezTo>
                  <a:pt x="3274071" y="2790474"/>
                  <a:pt x="3270025" y="2793817"/>
                  <a:pt x="3265895" y="2797242"/>
                </a:cubicBezTo>
                <a:cubicBezTo>
                  <a:pt x="3262621" y="2790925"/>
                  <a:pt x="3263004" y="2788388"/>
                  <a:pt x="3267404" y="2787204"/>
                </a:cubicBezTo>
                <a:cubicBezTo>
                  <a:pt x="3270588" y="2786345"/>
                  <a:pt x="3273887" y="2786146"/>
                  <a:pt x="3277161" y="2785666"/>
                </a:cubicBezTo>
                <a:close/>
                <a:moveTo>
                  <a:pt x="2506907" y="2785525"/>
                </a:moveTo>
                <a:cubicBezTo>
                  <a:pt x="2506582" y="2790095"/>
                  <a:pt x="2506669" y="2794058"/>
                  <a:pt x="2500998" y="2795354"/>
                </a:cubicBezTo>
                <a:cubicBezTo>
                  <a:pt x="2500236" y="2790279"/>
                  <a:pt x="2501803" y="2787290"/>
                  <a:pt x="2506907" y="2785525"/>
                </a:cubicBezTo>
                <a:close/>
                <a:moveTo>
                  <a:pt x="1737430" y="2785316"/>
                </a:moveTo>
                <a:cubicBezTo>
                  <a:pt x="1739884" y="2788038"/>
                  <a:pt x="1742335" y="2790716"/>
                  <a:pt x="1744692" y="2793492"/>
                </a:cubicBezTo>
                <a:cubicBezTo>
                  <a:pt x="1746750" y="2795874"/>
                  <a:pt x="1747313" y="2798596"/>
                  <a:pt x="1746255" y="2801671"/>
                </a:cubicBezTo>
                <a:cubicBezTo>
                  <a:pt x="1745313" y="2804476"/>
                  <a:pt x="1744663" y="2805028"/>
                  <a:pt x="1738051" y="2807241"/>
                </a:cubicBezTo>
                <a:cubicBezTo>
                  <a:pt x="1737585" y="2804407"/>
                  <a:pt x="1737459" y="2801545"/>
                  <a:pt x="1736556" y="2799007"/>
                </a:cubicBezTo>
                <a:cubicBezTo>
                  <a:pt x="1735582" y="2796300"/>
                  <a:pt x="1733694" y="2793929"/>
                  <a:pt x="1732423" y="2791337"/>
                </a:cubicBezTo>
                <a:cubicBezTo>
                  <a:pt x="1730860" y="2788092"/>
                  <a:pt x="1731972" y="2786825"/>
                  <a:pt x="1737430" y="2785316"/>
                </a:cubicBezTo>
                <a:close/>
                <a:moveTo>
                  <a:pt x="1737585" y="2784991"/>
                </a:moveTo>
                <a:cubicBezTo>
                  <a:pt x="1737527" y="2785103"/>
                  <a:pt x="1737487" y="2785229"/>
                  <a:pt x="1737459" y="2785316"/>
                </a:cubicBezTo>
                <a:cubicBezTo>
                  <a:pt x="1737430" y="2785316"/>
                  <a:pt x="1737430" y="2785316"/>
                  <a:pt x="1737430" y="2785316"/>
                </a:cubicBezTo>
                <a:cubicBezTo>
                  <a:pt x="1737372" y="2785258"/>
                  <a:pt x="1737318" y="2785175"/>
                  <a:pt x="1737260" y="2785074"/>
                </a:cubicBezTo>
                <a:cubicBezTo>
                  <a:pt x="1737347" y="2785045"/>
                  <a:pt x="1737459" y="2785045"/>
                  <a:pt x="1737585" y="2784991"/>
                </a:cubicBezTo>
                <a:close/>
                <a:moveTo>
                  <a:pt x="1286757" y="2784879"/>
                </a:moveTo>
                <a:cubicBezTo>
                  <a:pt x="1290240" y="2788037"/>
                  <a:pt x="1294189" y="2790066"/>
                  <a:pt x="1296051" y="2794282"/>
                </a:cubicBezTo>
                <a:cubicBezTo>
                  <a:pt x="1295542" y="2795917"/>
                  <a:pt x="1295077" y="2797441"/>
                  <a:pt x="1294514" y="2799303"/>
                </a:cubicBezTo>
                <a:cubicBezTo>
                  <a:pt x="1291680" y="2800895"/>
                  <a:pt x="1288493" y="2802671"/>
                  <a:pt x="1284602" y="2804887"/>
                </a:cubicBezTo>
                <a:cubicBezTo>
                  <a:pt x="1283360" y="2804801"/>
                  <a:pt x="1281273" y="2804757"/>
                  <a:pt x="1279230" y="2804505"/>
                </a:cubicBezTo>
                <a:cubicBezTo>
                  <a:pt x="1276902" y="2804180"/>
                  <a:pt x="1275816" y="2803166"/>
                  <a:pt x="1276112" y="2800754"/>
                </a:cubicBezTo>
                <a:cubicBezTo>
                  <a:pt x="1276664" y="2796300"/>
                  <a:pt x="1277678" y="2791929"/>
                  <a:pt x="1278552" y="2787557"/>
                </a:cubicBezTo>
                <a:cubicBezTo>
                  <a:pt x="1278649" y="2787204"/>
                  <a:pt x="1279526" y="2786767"/>
                  <a:pt x="1279848" y="2786879"/>
                </a:cubicBezTo>
                <a:cubicBezTo>
                  <a:pt x="1280440" y="2787146"/>
                  <a:pt x="1281273" y="2787713"/>
                  <a:pt x="1281356" y="2788232"/>
                </a:cubicBezTo>
                <a:cubicBezTo>
                  <a:pt x="1281497" y="2789236"/>
                  <a:pt x="1281176" y="2790304"/>
                  <a:pt x="1280920" y="2792308"/>
                </a:cubicBezTo>
                <a:cubicBezTo>
                  <a:pt x="1283248" y="2789333"/>
                  <a:pt x="1284840" y="2787290"/>
                  <a:pt x="1286757" y="2784879"/>
                </a:cubicBezTo>
                <a:close/>
                <a:moveTo>
                  <a:pt x="2593185" y="2784284"/>
                </a:moveTo>
                <a:cubicBezTo>
                  <a:pt x="2594484" y="2784609"/>
                  <a:pt x="2596159" y="2784667"/>
                  <a:pt x="2597459" y="2785428"/>
                </a:cubicBezTo>
                <a:cubicBezTo>
                  <a:pt x="2604241" y="2789417"/>
                  <a:pt x="2604339" y="2791604"/>
                  <a:pt x="2597939" y="2795947"/>
                </a:cubicBezTo>
                <a:cubicBezTo>
                  <a:pt x="2596936" y="2796597"/>
                  <a:pt x="2595697" y="2796892"/>
                  <a:pt x="2594625" y="2797329"/>
                </a:cubicBezTo>
                <a:cubicBezTo>
                  <a:pt x="2589265" y="2790095"/>
                  <a:pt x="2589265" y="2790095"/>
                  <a:pt x="2593185" y="2784284"/>
                </a:cubicBezTo>
                <a:close/>
                <a:moveTo>
                  <a:pt x="469171" y="2784200"/>
                </a:moveTo>
                <a:cubicBezTo>
                  <a:pt x="469594" y="2783749"/>
                  <a:pt x="470976" y="2784016"/>
                  <a:pt x="471738" y="2784341"/>
                </a:cubicBezTo>
                <a:cubicBezTo>
                  <a:pt x="472062" y="2784453"/>
                  <a:pt x="472217" y="2785767"/>
                  <a:pt x="471977" y="2786316"/>
                </a:cubicBezTo>
                <a:cubicBezTo>
                  <a:pt x="471653" y="2787262"/>
                  <a:pt x="470976" y="2788092"/>
                  <a:pt x="470384" y="2788882"/>
                </a:cubicBezTo>
                <a:cubicBezTo>
                  <a:pt x="468847" y="2790925"/>
                  <a:pt x="467084" y="2790770"/>
                  <a:pt x="465195" y="2789445"/>
                </a:cubicBezTo>
                <a:cubicBezTo>
                  <a:pt x="466492" y="2787684"/>
                  <a:pt x="467705" y="2785792"/>
                  <a:pt x="469171" y="2784200"/>
                </a:cubicBezTo>
                <a:close/>
                <a:moveTo>
                  <a:pt x="1207319" y="2781916"/>
                </a:moveTo>
                <a:cubicBezTo>
                  <a:pt x="1208081" y="2781916"/>
                  <a:pt x="1209265" y="2781692"/>
                  <a:pt x="1209420" y="2781988"/>
                </a:cubicBezTo>
                <a:cubicBezTo>
                  <a:pt x="1210420" y="2784104"/>
                  <a:pt x="1211239" y="2786345"/>
                  <a:pt x="1212719" y="2790067"/>
                </a:cubicBezTo>
                <a:cubicBezTo>
                  <a:pt x="1208503" y="2788233"/>
                  <a:pt x="1208503" y="2788233"/>
                  <a:pt x="1207319" y="2781916"/>
                </a:cubicBezTo>
                <a:close/>
                <a:moveTo>
                  <a:pt x="2831538" y="2781042"/>
                </a:moveTo>
                <a:cubicBezTo>
                  <a:pt x="2835779" y="2781537"/>
                  <a:pt x="2839699" y="2785666"/>
                  <a:pt x="2844479" y="2781775"/>
                </a:cubicBezTo>
                <a:cubicBezTo>
                  <a:pt x="2846258" y="2780324"/>
                  <a:pt x="2849796" y="2782959"/>
                  <a:pt x="2850023" y="2785370"/>
                </a:cubicBezTo>
                <a:cubicBezTo>
                  <a:pt x="2850417" y="2789149"/>
                  <a:pt x="2850417" y="2792986"/>
                  <a:pt x="2850911" y="2796737"/>
                </a:cubicBezTo>
                <a:cubicBezTo>
                  <a:pt x="2851038" y="2797708"/>
                  <a:pt x="2852333" y="2799328"/>
                  <a:pt x="2853041" y="2799303"/>
                </a:cubicBezTo>
                <a:cubicBezTo>
                  <a:pt x="2855254" y="2799188"/>
                  <a:pt x="2855225" y="2797217"/>
                  <a:pt x="2854958" y="2795593"/>
                </a:cubicBezTo>
                <a:cubicBezTo>
                  <a:pt x="2854662" y="2793607"/>
                  <a:pt x="2854098" y="2791687"/>
                  <a:pt x="2853604" y="2789572"/>
                </a:cubicBezTo>
                <a:cubicBezTo>
                  <a:pt x="2855449" y="2788951"/>
                  <a:pt x="2856578" y="2788416"/>
                  <a:pt x="2857762" y="2788232"/>
                </a:cubicBezTo>
                <a:cubicBezTo>
                  <a:pt x="2859766" y="2787907"/>
                  <a:pt x="2861823" y="2787854"/>
                  <a:pt x="2864278" y="2787640"/>
                </a:cubicBezTo>
                <a:cubicBezTo>
                  <a:pt x="2865816" y="2791492"/>
                  <a:pt x="2867194" y="2794932"/>
                  <a:pt x="2868635" y="2798513"/>
                </a:cubicBezTo>
                <a:cubicBezTo>
                  <a:pt x="2865787" y="2802642"/>
                  <a:pt x="2863036" y="2806353"/>
                  <a:pt x="2860556" y="2810259"/>
                </a:cubicBezTo>
                <a:cubicBezTo>
                  <a:pt x="2858907" y="2812879"/>
                  <a:pt x="2857932" y="2816449"/>
                  <a:pt x="2860231" y="2818575"/>
                </a:cubicBezTo>
                <a:cubicBezTo>
                  <a:pt x="2865418" y="2823271"/>
                  <a:pt x="2864332" y="2829209"/>
                  <a:pt x="2864743" y="2835158"/>
                </a:cubicBezTo>
                <a:cubicBezTo>
                  <a:pt x="2854153" y="2839233"/>
                  <a:pt x="2846045" y="2835905"/>
                  <a:pt x="2838487" y="2829534"/>
                </a:cubicBezTo>
                <a:cubicBezTo>
                  <a:pt x="2838050" y="2829646"/>
                  <a:pt x="2837545" y="2829729"/>
                  <a:pt x="2837104" y="2829859"/>
                </a:cubicBezTo>
                <a:cubicBezTo>
                  <a:pt x="2836541" y="2828646"/>
                  <a:pt x="2835866" y="2827729"/>
                  <a:pt x="2835992" y="2827318"/>
                </a:cubicBezTo>
                <a:cubicBezTo>
                  <a:pt x="2835047" y="2826430"/>
                  <a:pt x="2834101" y="2825513"/>
                  <a:pt x="2833130" y="2824542"/>
                </a:cubicBezTo>
                <a:cubicBezTo>
                  <a:pt x="2834653" y="2822412"/>
                  <a:pt x="2835725" y="2820084"/>
                  <a:pt x="2837487" y="2818633"/>
                </a:cubicBezTo>
                <a:cubicBezTo>
                  <a:pt x="2837545" y="2818575"/>
                  <a:pt x="2837613" y="2818492"/>
                  <a:pt x="2837671" y="2818463"/>
                </a:cubicBezTo>
                <a:cubicBezTo>
                  <a:pt x="2837613" y="2818167"/>
                  <a:pt x="2837613" y="2817900"/>
                  <a:pt x="2837487" y="2817633"/>
                </a:cubicBezTo>
                <a:cubicBezTo>
                  <a:pt x="2837400" y="2817337"/>
                  <a:pt x="2838516" y="2816280"/>
                  <a:pt x="2839180" y="2816153"/>
                </a:cubicBezTo>
                <a:cubicBezTo>
                  <a:pt x="2839375" y="2816124"/>
                  <a:pt x="2839646" y="2816124"/>
                  <a:pt x="2839913" y="2816178"/>
                </a:cubicBezTo>
                <a:cubicBezTo>
                  <a:pt x="2841970" y="2813615"/>
                  <a:pt x="2843071" y="2810584"/>
                  <a:pt x="2842562" y="2807746"/>
                </a:cubicBezTo>
                <a:cubicBezTo>
                  <a:pt x="2841746" y="2803350"/>
                  <a:pt x="2843717" y="2801729"/>
                  <a:pt x="2846157" y="2799328"/>
                </a:cubicBezTo>
                <a:cubicBezTo>
                  <a:pt x="2848374" y="2797188"/>
                  <a:pt x="2847229" y="2793520"/>
                  <a:pt x="2844270" y="2793734"/>
                </a:cubicBezTo>
                <a:cubicBezTo>
                  <a:pt x="2839757" y="2794030"/>
                  <a:pt x="2837754" y="2791517"/>
                  <a:pt x="2835343" y="2787907"/>
                </a:cubicBezTo>
                <a:cubicBezTo>
                  <a:pt x="2830379" y="2790333"/>
                  <a:pt x="2828759" y="2796170"/>
                  <a:pt x="2822243" y="2795257"/>
                </a:cubicBezTo>
                <a:cubicBezTo>
                  <a:pt x="2821947" y="2793142"/>
                  <a:pt x="2821597" y="2790799"/>
                  <a:pt x="2821200" y="2788121"/>
                </a:cubicBezTo>
                <a:cubicBezTo>
                  <a:pt x="2824683" y="2785767"/>
                  <a:pt x="2828026" y="2783424"/>
                  <a:pt x="2831538" y="2781042"/>
                </a:cubicBezTo>
                <a:close/>
                <a:moveTo>
                  <a:pt x="1739912" y="2779746"/>
                </a:moveTo>
                <a:cubicBezTo>
                  <a:pt x="1740234" y="2779295"/>
                  <a:pt x="1742475" y="2779406"/>
                  <a:pt x="1743042" y="2779998"/>
                </a:cubicBezTo>
                <a:cubicBezTo>
                  <a:pt x="1743562" y="2780562"/>
                  <a:pt x="1743421" y="2782832"/>
                  <a:pt x="1742887" y="2783128"/>
                </a:cubicBezTo>
                <a:cubicBezTo>
                  <a:pt x="1741266" y="2784016"/>
                  <a:pt x="1739374" y="2784427"/>
                  <a:pt x="1737584" y="2784991"/>
                </a:cubicBezTo>
                <a:cubicBezTo>
                  <a:pt x="1738288" y="2783215"/>
                  <a:pt x="1738880" y="2781338"/>
                  <a:pt x="1739912" y="2779746"/>
                </a:cubicBezTo>
                <a:close/>
                <a:moveTo>
                  <a:pt x="406256" y="2777349"/>
                </a:moveTo>
                <a:cubicBezTo>
                  <a:pt x="410712" y="2781396"/>
                  <a:pt x="409978" y="2784850"/>
                  <a:pt x="407440" y="2788091"/>
                </a:cubicBezTo>
                <a:cubicBezTo>
                  <a:pt x="406904" y="2788741"/>
                  <a:pt x="404987" y="2788333"/>
                  <a:pt x="402900" y="2788474"/>
                </a:cubicBezTo>
                <a:cubicBezTo>
                  <a:pt x="404127" y="2784453"/>
                  <a:pt x="405043" y="2781396"/>
                  <a:pt x="406256" y="2777349"/>
                </a:cubicBezTo>
                <a:close/>
                <a:moveTo>
                  <a:pt x="697496" y="2776812"/>
                </a:moveTo>
                <a:cubicBezTo>
                  <a:pt x="698582" y="2777404"/>
                  <a:pt x="699710" y="2777942"/>
                  <a:pt x="700767" y="2778617"/>
                </a:cubicBezTo>
                <a:cubicBezTo>
                  <a:pt x="703362" y="2780295"/>
                  <a:pt x="703573" y="2781566"/>
                  <a:pt x="701952" y="2785667"/>
                </a:cubicBezTo>
                <a:cubicBezTo>
                  <a:pt x="698850" y="2781862"/>
                  <a:pt x="698173" y="2781663"/>
                  <a:pt x="693872" y="2781566"/>
                </a:cubicBezTo>
                <a:cubicBezTo>
                  <a:pt x="692575" y="2781566"/>
                  <a:pt x="691334" y="2780562"/>
                  <a:pt x="690009" y="2779971"/>
                </a:cubicBezTo>
                <a:cubicBezTo>
                  <a:pt x="693040" y="2774993"/>
                  <a:pt x="693802" y="2774726"/>
                  <a:pt x="697496" y="2776812"/>
                </a:cubicBezTo>
                <a:close/>
                <a:moveTo>
                  <a:pt x="1593155" y="2775642"/>
                </a:moveTo>
                <a:lnTo>
                  <a:pt x="1597526" y="2777645"/>
                </a:lnTo>
                <a:lnTo>
                  <a:pt x="1597526" y="2777461"/>
                </a:lnTo>
                <a:cubicBezTo>
                  <a:pt x="1597584" y="2777490"/>
                  <a:pt x="1597638" y="2777530"/>
                  <a:pt x="1597725" y="2777587"/>
                </a:cubicBezTo>
                <a:cubicBezTo>
                  <a:pt x="1597696" y="2777645"/>
                  <a:pt x="1597696" y="2777670"/>
                  <a:pt x="1597696" y="2777728"/>
                </a:cubicBezTo>
                <a:lnTo>
                  <a:pt x="1597527" y="2777646"/>
                </a:lnTo>
                <a:lnTo>
                  <a:pt x="1597472" y="2778728"/>
                </a:lnTo>
                <a:cubicBezTo>
                  <a:pt x="1596133" y="2783934"/>
                  <a:pt x="1594693" y="2784850"/>
                  <a:pt x="1591000" y="2782537"/>
                </a:cubicBezTo>
                <a:cubicBezTo>
                  <a:pt x="1589618" y="2781692"/>
                  <a:pt x="1588560" y="2780324"/>
                  <a:pt x="1587517" y="2779378"/>
                </a:cubicBezTo>
                <a:cubicBezTo>
                  <a:pt x="1588138" y="2775570"/>
                  <a:pt x="1590535" y="2775133"/>
                  <a:pt x="1593155" y="2775642"/>
                </a:cubicBezTo>
                <a:close/>
                <a:moveTo>
                  <a:pt x="2215074" y="2775079"/>
                </a:moveTo>
                <a:cubicBezTo>
                  <a:pt x="2215752" y="2779475"/>
                  <a:pt x="2217698" y="2783836"/>
                  <a:pt x="2215428" y="2788713"/>
                </a:cubicBezTo>
                <a:cubicBezTo>
                  <a:pt x="2214568" y="2788825"/>
                  <a:pt x="2213652" y="2788951"/>
                  <a:pt x="2212720" y="2789066"/>
                </a:cubicBezTo>
                <a:cubicBezTo>
                  <a:pt x="2211775" y="2789207"/>
                  <a:pt x="2210804" y="2789333"/>
                  <a:pt x="2209829" y="2789474"/>
                </a:cubicBezTo>
                <a:cubicBezTo>
                  <a:pt x="2209168" y="2790037"/>
                  <a:pt x="2208999" y="2790629"/>
                  <a:pt x="2209024" y="2791196"/>
                </a:cubicBezTo>
                <a:cubicBezTo>
                  <a:pt x="2209053" y="2791575"/>
                  <a:pt x="2209139" y="2791929"/>
                  <a:pt x="2209295" y="2792308"/>
                </a:cubicBezTo>
                <a:cubicBezTo>
                  <a:pt x="2209490" y="2792871"/>
                  <a:pt x="2209731" y="2793463"/>
                  <a:pt x="2209760" y="2794030"/>
                </a:cubicBezTo>
                <a:cubicBezTo>
                  <a:pt x="2209829" y="2794705"/>
                  <a:pt x="2209320" y="2795708"/>
                  <a:pt x="2208728" y="2796029"/>
                </a:cubicBezTo>
                <a:cubicBezTo>
                  <a:pt x="2208136" y="2796383"/>
                  <a:pt x="2206840" y="2796470"/>
                  <a:pt x="2206432" y="2796058"/>
                </a:cubicBezTo>
                <a:cubicBezTo>
                  <a:pt x="2203754" y="2793521"/>
                  <a:pt x="2201213" y="2790799"/>
                  <a:pt x="2198408" y="2787882"/>
                </a:cubicBezTo>
                <a:cubicBezTo>
                  <a:pt x="2199704" y="2784724"/>
                  <a:pt x="2200650" y="2781988"/>
                  <a:pt x="2202003" y="2779475"/>
                </a:cubicBezTo>
                <a:cubicBezTo>
                  <a:pt x="2203032" y="2777530"/>
                  <a:pt x="2204923" y="2776220"/>
                  <a:pt x="2207219" y="2777165"/>
                </a:cubicBezTo>
                <a:cubicBezTo>
                  <a:pt x="2210479" y="2778476"/>
                  <a:pt x="2212677" y="2776588"/>
                  <a:pt x="2215074" y="2775079"/>
                </a:cubicBezTo>
                <a:close/>
                <a:moveTo>
                  <a:pt x="1854743" y="2774657"/>
                </a:moveTo>
                <a:cubicBezTo>
                  <a:pt x="1855136" y="2776191"/>
                  <a:pt x="1856281" y="2778111"/>
                  <a:pt x="1855757" y="2779180"/>
                </a:cubicBezTo>
                <a:cubicBezTo>
                  <a:pt x="1854068" y="2782508"/>
                  <a:pt x="1851740" y="2785554"/>
                  <a:pt x="1849498" y="2788980"/>
                </a:cubicBezTo>
                <a:cubicBezTo>
                  <a:pt x="1845932" y="2789236"/>
                  <a:pt x="1842362" y="2789532"/>
                  <a:pt x="1836637" y="2789984"/>
                </a:cubicBezTo>
                <a:cubicBezTo>
                  <a:pt x="1839048" y="2787233"/>
                  <a:pt x="1839499" y="2786258"/>
                  <a:pt x="1840149" y="2786089"/>
                </a:cubicBezTo>
                <a:cubicBezTo>
                  <a:pt x="1845311" y="2784482"/>
                  <a:pt x="1848906" y="2781479"/>
                  <a:pt x="1850711" y="2776191"/>
                </a:cubicBezTo>
                <a:cubicBezTo>
                  <a:pt x="1850978" y="2775318"/>
                  <a:pt x="1853361" y="2775162"/>
                  <a:pt x="1854743" y="2774657"/>
                </a:cubicBezTo>
                <a:close/>
                <a:moveTo>
                  <a:pt x="2215243" y="2774570"/>
                </a:moveTo>
                <a:cubicBezTo>
                  <a:pt x="2215243" y="2774696"/>
                  <a:pt x="2215243" y="2774837"/>
                  <a:pt x="2215243" y="2774924"/>
                </a:cubicBezTo>
                <a:cubicBezTo>
                  <a:pt x="2215189" y="2774992"/>
                  <a:pt x="2215131" y="2775021"/>
                  <a:pt x="2215073" y="2775079"/>
                </a:cubicBezTo>
                <a:cubicBezTo>
                  <a:pt x="2215044" y="2774953"/>
                  <a:pt x="2215019" y="2774866"/>
                  <a:pt x="2215019" y="2774754"/>
                </a:cubicBezTo>
                <a:cubicBezTo>
                  <a:pt x="2215073" y="2774696"/>
                  <a:pt x="2215160" y="2774628"/>
                  <a:pt x="2215243" y="2774570"/>
                </a:cubicBezTo>
                <a:close/>
                <a:moveTo>
                  <a:pt x="2753450" y="2772920"/>
                </a:moveTo>
                <a:cubicBezTo>
                  <a:pt x="2754392" y="2773682"/>
                  <a:pt x="2755605" y="2774162"/>
                  <a:pt x="2755774" y="2774894"/>
                </a:cubicBezTo>
                <a:cubicBezTo>
                  <a:pt x="2757792" y="2783370"/>
                  <a:pt x="2764391" y="2785990"/>
                  <a:pt x="2771678" y="2787387"/>
                </a:cubicBezTo>
                <a:cubicBezTo>
                  <a:pt x="2777631" y="2788499"/>
                  <a:pt x="2778024" y="2788770"/>
                  <a:pt x="2775952" y="2795708"/>
                </a:cubicBezTo>
                <a:cubicBezTo>
                  <a:pt x="2776811" y="2796170"/>
                  <a:pt x="2777674" y="2796737"/>
                  <a:pt x="2778616" y="2797032"/>
                </a:cubicBezTo>
                <a:cubicBezTo>
                  <a:pt x="2779547" y="2797329"/>
                  <a:pt x="2780562" y="2797357"/>
                  <a:pt x="2782085" y="2797567"/>
                </a:cubicBezTo>
                <a:cubicBezTo>
                  <a:pt x="2781323" y="2798736"/>
                  <a:pt x="2781002" y="2799924"/>
                  <a:pt x="2780324" y="2800162"/>
                </a:cubicBezTo>
                <a:cubicBezTo>
                  <a:pt x="2779053" y="2800599"/>
                  <a:pt x="2777573" y="2800812"/>
                  <a:pt x="2776277" y="2800570"/>
                </a:cubicBezTo>
                <a:cubicBezTo>
                  <a:pt x="2773628" y="2800104"/>
                  <a:pt x="2770946" y="2801841"/>
                  <a:pt x="2768224" y="2799779"/>
                </a:cubicBezTo>
                <a:cubicBezTo>
                  <a:pt x="2765336" y="2797567"/>
                  <a:pt x="2766394" y="2794791"/>
                  <a:pt x="2766040" y="2792138"/>
                </a:cubicBezTo>
                <a:cubicBezTo>
                  <a:pt x="2765900" y="2790871"/>
                  <a:pt x="2764925" y="2789658"/>
                  <a:pt x="2764095" y="2788557"/>
                </a:cubicBezTo>
                <a:cubicBezTo>
                  <a:pt x="2763391" y="2787586"/>
                  <a:pt x="2760684" y="2788091"/>
                  <a:pt x="2760528" y="2789236"/>
                </a:cubicBezTo>
                <a:cubicBezTo>
                  <a:pt x="2760175" y="2792336"/>
                  <a:pt x="2760528" y="2795592"/>
                  <a:pt x="2757904" y="2798003"/>
                </a:cubicBezTo>
                <a:cubicBezTo>
                  <a:pt x="2757749" y="2798159"/>
                  <a:pt x="2758370" y="2799061"/>
                  <a:pt x="2758554" y="2799624"/>
                </a:cubicBezTo>
                <a:cubicBezTo>
                  <a:pt x="2759936" y="2804237"/>
                  <a:pt x="2759384" y="2805479"/>
                  <a:pt x="2755309" y="2805858"/>
                </a:cubicBezTo>
                <a:cubicBezTo>
                  <a:pt x="2748371" y="2806537"/>
                  <a:pt x="2741408" y="2807071"/>
                  <a:pt x="2734485" y="2807537"/>
                </a:cubicBezTo>
                <a:cubicBezTo>
                  <a:pt x="2733539" y="2807594"/>
                  <a:pt x="2732481" y="2806974"/>
                  <a:pt x="2731622" y="2806421"/>
                </a:cubicBezTo>
                <a:cubicBezTo>
                  <a:pt x="2731142" y="2806125"/>
                  <a:pt x="2730676" y="2805295"/>
                  <a:pt x="2730734" y="2804757"/>
                </a:cubicBezTo>
                <a:cubicBezTo>
                  <a:pt x="2730788" y="2804180"/>
                  <a:pt x="2731438" y="2803263"/>
                  <a:pt x="2731889" y="2803234"/>
                </a:cubicBezTo>
                <a:cubicBezTo>
                  <a:pt x="2734596" y="2803107"/>
                  <a:pt x="2737318" y="2803165"/>
                  <a:pt x="2740802" y="2803165"/>
                </a:cubicBezTo>
                <a:cubicBezTo>
                  <a:pt x="2740758" y="2796650"/>
                  <a:pt x="2738939" y="2793055"/>
                  <a:pt x="2732481" y="2793607"/>
                </a:cubicBezTo>
                <a:cubicBezTo>
                  <a:pt x="2730734" y="2790221"/>
                  <a:pt x="2729027" y="2786850"/>
                  <a:pt x="2727305" y="2783550"/>
                </a:cubicBezTo>
                <a:cubicBezTo>
                  <a:pt x="2728619" y="2781803"/>
                  <a:pt x="2729788" y="2782778"/>
                  <a:pt x="2731001" y="2783453"/>
                </a:cubicBezTo>
                <a:cubicBezTo>
                  <a:pt x="2734358" y="2785316"/>
                  <a:pt x="2737672" y="2787261"/>
                  <a:pt x="2741126" y="2788950"/>
                </a:cubicBezTo>
                <a:cubicBezTo>
                  <a:pt x="2742888" y="2789828"/>
                  <a:pt x="2744916" y="2790178"/>
                  <a:pt x="2746512" y="2790658"/>
                </a:cubicBezTo>
                <a:cubicBezTo>
                  <a:pt x="2749374" y="2788063"/>
                  <a:pt x="2747158" y="2785554"/>
                  <a:pt x="2747526" y="2783254"/>
                </a:cubicBezTo>
                <a:cubicBezTo>
                  <a:pt x="2749050" y="2781886"/>
                  <a:pt x="2750995" y="2780829"/>
                  <a:pt x="2751941" y="2779179"/>
                </a:cubicBezTo>
                <a:cubicBezTo>
                  <a:pt x="2752912" y="2777529"/>
                  <a:pt x="2752941" y="2775273"/>
                  <a:pt x="2753450" y="2772920"/>
                </a:cubicBezTo>
                <a:close/>
                <a:moveTo>
                  <a:pt x="2614096" y="2772707"/>
                </a:moveTo>
                <a:cubicBezTo>
                  <a:pt x="2617551" y="2775544"/>
                  <a:pt x="2619258" y="2777757"/>
                  <a:pt x="2621499" y="2778616"/>
                </a:cubicBezTo>
                <a:cubicBezTo>
                  <a:pt x="2623600" y="2779407"/>
                  <a:pt x="2626250" y="2778800"/>
                  <a:pt x="2630383" y="2778800"/>
                </a:cubicBezTo>
                <a:cubicBezTo>
                  <a:pt x="2628607" y="2782312"/>
                  <a:pt x="2627733" y="2784074"/>
                  <a:pt x="2626546" y="2786373"/>
                </a:cubicBezTo>
                <a:cubicBezTo>
                  <a:pt x="2621980" y="2785640"/>
                  <a:pt x="2618143" y="2783254"/>
                  <a:pt x="2615013" y="2779970"/>
                </a:cubicBezTo>
                <a:cubicBezTo>
                  <a:pt x="2614013" y="2778941"/>
                  <a:pt x="2614504" y="2776461"/>
                  <a:pt x="2614096" y="2772707"/>
                </a:cubicBezTo>
                <a:close/>
                <a:moveTo>
                  <a:pt x="1070206" y="2772682"/>
                </a:moveTo>
                <a:cubicBezTo>
                  <a:pt x="1068119" y="2781338"/>
                  <a:pt x="1066668" y="2787795"/>
                  <a:pt x="1064932" y="2794170"/>
                </a:cubicBezTo>
                <a:cubicBezTo>
                  <a:pt x="1064539" y="2795592"/>
                  <a:pt x="1063243" y="2796946"/>
                  <a:pt x="1062016" y="2797765"/>
                </a:cubicBezTo>
                <a:cubicBezTo>
                  <a:pt x="1061449" y="2798159"/>
                  <a:pt x="1059619" y="2797412"/>
                  <a:pt x="1058969" y="2796650"/>
                </a:cubicBezTo>
                <a:cubicBezTo>
                  <a:pt x="1057615" y="2795029"/>
                  <a:pt x="1056810" y="2792986"/>
                  <a:pt x="1058406" y="2790983"/>
                </a:cubicBezTo>
                <a:cubicBezTo>
                  <a:pt x="1059153" y="2790008"/>
                  <a:pt x="1060211" y="2789304"/>
                  <a:pt x="1061027" y="2788586"/>
                </a:cubicBezTo>
                <a:cubicBezTo>
                  <a:pt x="1061099" y="2787965"/>
                  <a:pt x="1061351" y="2787445"/>
                  <a:pt x="1061182" y="2787175"/>
                </a:cubicBezTo>
                <a:cubicBezTo>
                  <a:pt x="1060099" y="2785496"/>
                  <a:pt x="1058886" y="2783875"/>
                  <a:pt x="1057489" y="2781861"/>
                </a:cubicBezTo>
                <a:cubicBezTo>
                  <a:pt x="1059590" y="2776996"/>
                  <a:pt x="1063214" y="2774303"/>
                  <a:pt x="1070206" y="2772682"/>
                </a:cubicBezTo>
                <a:close/>
                <a:moveTo>
                  <a:pt x="2332150" y="2772300"/>
                </a:moveTo>
                <a:cubicBezTo>
                  <a:pt x="2332179" y="2772387"/>
                  <a:pt x="2332204" y="2772484"/>
                  <a:pt x="2332247" y="2772567"/>
                </a:cubicBezTo>
                <a:cubicBezTo>
                  <a:pt x="2332150" y="2772567"/>
                  <a:pt x="2332063" y="2772542"/>
                  <a:pt x="2331980" y="2772542"/>
                </a:cubicBezTo>
                <a:cubicBezTo>
                  <a:pt x="2332009" y="2772484"/>
                  <a:pt x="2332009" y="2772412"/>
                  <a:pt x="2332009" y="2772387"/>
                </a:cubicBezTo>
                <a:cubicBezTo>
                  <a:pt x="2332063" y="2772358"/>
                  <a:pt x="2332092" y="2772329"/>
                  <a:pt x="2332150" y="2772300"/>
                </a:cubicBezTo>
                <a:close/>
                <a:moveTo>
                  <a:pt x="2322038" y="2770411"/>
                </a:moveTo>
                <a:cubicBezTo>
                  <a:pt x="2326933" y="2768437"/>
                  <a:pt x="2329088" y="2772187"/>
                  <a:pt x="2331979" y="2772541"/>
                </a:cubicBezTo>
                <a:cubicBezTo>
                  <a:pt x="2331203" y="2776432"/>
                  <a:pt x="2331145" y="2780619"/>
                  <a:pt x="2327200" y="2783312"/>
                </a:cubicBezTo>
                <a:cubicBezTo>
                  <a:pt x="2322475" y="2779673"/>
                  <a:pt x="2325846" y="2774245"/>
                  <a:pt x="2322038" y="2770411"/>
                </a:cubicBezTo>
                <a:close/>
                <a:moveTo>
                  <a:pt x="1968675" y="2769733"/>
                </a:moveTo>
                <a:cubicBezTo>
                  <a:pt x="1969379" y="2769354"/>
                  <a:pt x="1971155" y="2769975"/>
                  <a:pt x="1971776" y="2770707"/>
                </a:cubicBezTo>
                <a:cubicBezTo>
                  <a:pt x="1972945" y="2772158"/>
                  <a:pt x="1972508" y="2774216"/>
                  <a:pt x="1970888" y="2774837"/>
                </a:cubicBezTo>
                <a:cubicBezTo>
                  <a:pt x="1968787" y="2775642"/>
                  <a:pt x="1966405" y="2775598"/>
                  <a:pt x="1964134" y="2775967"/>
                </a:cubicBezTo>
                <a:cubicBezTo>
                  <a:pt x="1963780" y="2775161"/>
                  <a:pt x="1963427" y="2774429"/>
                  <a:pt x="1963062" y="2773624"/>
                </a:cubicBezTo>
                <a:cubicBezTo>
                  <a:pt x="1964921" y="2772299"/>
                  <a:pt x="1966672" y="2770736"/>
                  <a:pt x="1968675" y="2769733"/>
                </a:cubicBezTo>
                <a:close/>
                <a:moveTo>
                  <a:pt x="1657468" y="2768791"/>
                </a:moveTo>
                <a:cubicBezTo>
                  <a:pt x="1663247" y="2769578"/>
                  <a:pt x="1666633" y="2772328"/>
                  <a:pt x="1669171" y="2776050"/>
                </a:cubicBezTo>
                <a:cubicBezTo>
                  <a:pt x="1669820" y="2776967"/>
                  <a:pt x="1669380" y="2779504"/>
                  <a:pt x="1668492" y="2780353"/>
                </a:cubicBezTo>
                <a:cubicBezTo>
                  <a:pt x="1667138" y="2781721"/>
                  <a:pt x="1665110" y="2782721"/>
                  <a:pt x="1663193" y="2783100"/>
                </a:cubicBezTo>
                <a:cubicBezTo>
                  <a:pt x="1661063" y="2783580"/>
                  <a:pt x="1658822" y="2782508"/>
                  <a:pt x="1658439" y="2780212"/>
                </a:cubicBezTo>
                <a:cubicBezTo>
                  <a:pt x="1657818" y="2776700"/>
                  <a:pt x="1657793" y="2773061"/>
                  <a:pt x="1657468" y="2768791"/>
                </a:cubicBezTo>
                <a:close/>
                <a:moveTo>
                  <a:pt x="2856661" y="2768113"/>
                </a:moveTo>
                <a:cubicBezTo>
                  <a:pt x="2860328" y="2765929"/>
                  <a:pt x="2863797" y="2766434"/>
                  <a:pt x="2866732" y="2769141"/>
                </a:cubicBezTo>
                <a:cubicBezTo>
                  <a:pt x="2869168" y="2771383"/>
                  <a:pt x="2869139" y="2774332"/>
                  <a:pt x="2866757" y="2777913"/>
                </a:cubicBezTo>
                <a:cubicBezTo>
                  <a:pt x="2859256" y="2774541"/>
                  <a:pt x="2859343" y="2774429"/>
                  <a:pt x="2856661" y="2768113"/>
                </a:cubicBezTo>
                <a:close/>
                <a:moveTo>
                  <a:pt x="2776108" y="2766336"/>
                </a:moveTo>
                <a:cubicBezTo>
                  <a:pt x="2776812" y="2765842"/>
                  <a:pt x="2778898" y="2766138"/>
                  <a:pt x="2779494" y="2766816"/>
                </a:cubicBezTo>
                <a:cubicBezTo>
                  <a:pt x="2781183" y="2768791"/>
                  <a:pt x="2782410" y="2771144"/>
                  <a:pt x="2783710" y="2773158"/>
                </a:cubicBezTo>
                <a:cubicBezTo>
                  <a:pt x="2782862" y="2774133"/>
                  <a:pt x="2782624" y="2774696"/>
                  <a:pt x="2782327" y="2774696"/>
                </a:cubicBezTo>
                <a:cubicBezTo>
                  <a:pt x="2781566" y="2774783"/>
                  <a:pt x="2780353" y="2774924"/>
                  <a:pt x="2780086" y="2774512"/>
                </a:cubicBezTo>
                <a:cubicBezTo>
                  <a:pt x="2778970" y="2772920"/>
                  <a:pt x="2778140" y="2771087"/>
                  <a:pt x="2777249" y="2769354"/>
                </a:cubicBezTo>
                <a:cubicBezTo>
                  <a:pt x="2776758" y="2768379"/>
                  <a:pt x="2773274" y="2768351"/>
                  <a:pt x="2776108" y="2766336"/>
                </a:cubicBezTo>
                <a:close/>
                <a:moveTo>
                  <a:pt x="2958663" y="2765813"/>
                </a:moveTo>
                <a:cubicBezTo>
                  <a:pt x="2961006" y="2766759"/>
                  <a:pt x="2962330" y="2769253"/>
                  <a:pt x="2961273" y="2770849"/>
                </a:cubicBezTo>
                <a:cubicBezTo>
                  <a:pt x="2957692" y="2776404"/>
                  <a:pt x="2960554" y="2781479"/>
                  <a:pt x="2961554" y="2786146"/>
                </a:cubicBezTo>
                <a:cubicBezTo>
                  <a:pt x="2959793" y="2794326"/>
                  <a:pt x="2954010" y="2796441"/>
                  <a:pt x="2947426" y="2797300"/>
                </a:cubicBezTo>
                <a:cubicBezTo>
                  <a:pt x="2946480" y="2797412"/>
                  <a:pt x="2944889" y="2796383"/>
                  <a:pt x="2944506" y="2795524"/>
                </a:cubicBezTo>
                <a:cubicBezTo>
                  <a:pt x="2944156" y="2794651"/>
                  <a:pt x="2944564" y="2792550"/>
                  <a:pt x="2945253" y="2792196"/>
                </a:cubicBezTo>
                <a:cubicBezTo>
                  <a:pt x="2951826" y="2788713"/>
                  <a:pt x="2953306" y="2783396"/>
                  <a:pt x="2951826" y="2776433"/>
                </a:cubicBezTo>
                <a:cubicBezTo>
                  <a:pt x="2951332" y="2774076"/>
                  <a:pt x="2952093" y="2771383"/>
                  <a:pt x="2952656" y="2768932"/>
                </a:cubicBezTo>
                <a:cubicBezTo>
                  <a:pt x="2953277" y="2766366"/>
                  <a:pt x="2956392" y="2764896"/>
                  <a:pt x="2958663" y="2765813"/>
                </a:cubicBezTo>
                <a:close/>
                <a:moveTo>
                  <a:pt x="2002006" y="2765604"/>
                </a:moveTo>
                <a:cubicBezTo>
                  <a:pt x="2005490" y="2766662"/>
                  <a:pt x="2003515" y="2768351"/>
                  <a:pt x="2003515" y="2769705"/>
                </a:cubicBezTo>
                <a:cubicBezTo>
                  <a:pt x="2003544" y="2776050"/>
                  <a:pt x="2006731" y="2780155"/>
                  <a:pt x="2012298" y="2779126"/>
                </a:cubicBezTo>
                <a:cubicBezTo>
                  <a:pt x="2018207" y="2778054"/>
                  <a:pt x="2021098" y="2780887"/>
                  <a:pt x="2023592" y="2785020"/>
                </a:cubicBezTo>
                <a:cubicBezTo>
                  <a:pt x="2025101" y="2787500"/>
                  <a:pt x="2025964" y="2790392"/>
                  <a:pt x="2027288" y="2793492"/>
                </a:cubicBezTo>
                <a:cubicBezTo>
                  <a:pt x="2022563" y="2797242"/>
                  <a:pt x="2017586" y="2800105"/>
                  <a:pt x="2011565" y="2800867"/>
                </a:cubicBezTo>
                <a:cubicBezTo>
                  <a:pt x="2007323" y="2801404"/>
                  <a:pt x="2004869" y="2803884"/>
                  <a:pt x="2004190" y="2808100"/>
                </a:cubicBezTo>
                <a:cubicBezTo>
                  <a:pt x="2001710" y="2808100"/>
                  <a:pt x="1999202" y="2808100"/>
                  <a:pt x="1996014" y="2808100"/>
                </a:cubicBezTo>
                <a:cubicBezTo>
                  <a:pt x="1994545" y="2813558"/>
                  <a:pt x="1995097" y="2820200"/>
                  <a:pt x="1990683" y="2825275"/>
                </a:cubicBezTo>
                <a:cubicBezTo>
                  <a:pt x="1990008" y="2826080"/>
                  <a:pt x="1990654" y="2828672"/>
                  <a:pt x="1991390" y="2830025"/>
                </a:cubicBezTo>
                <a:cubicBezTo>
                  <a:pt x="1992304" y="2831675"/>
                  <a:pt x="1993982" y="2832946"/>
                  <a:pt x="1995816" y="2834906"/>
                </a:cubicBezTo>
                <a:cubicBezTo>
                  <a:pt x="1990474" y="2838288"/>
                  <a:pt x="1984749" y="2839205"/>
                  <a:pt x="1979320" y="2840829"/>
                </a:cubicBezTo>
                <a:cubicBezTo>
                  <a:pt x="1978587" y="2841038"/>
                  <a:pt x="1977486" y="2840829"/>
                  <a:pt x="1976880" y="2840389"/>
                </a:cubicBezTo>
                <a:cubicBezTo>
                  <a:pt x="1973862" y="2838176"/>
                  <a:pt x="1970801" y="2836046"/>
                  <a:pt x="1968108" y="2833509"/>
                </a:cubicBezTo>
                <a:cubicBezTo>
                  <a:pt x="1965726" y="2831238"/>
                  <a:pt x="1967487" y="2826726"/>
                  <a:pt x="1964033" y="2824654"/>
                </a:cubicBezTo>
                <a:cubicBezTo>
                  <a:pt x="1963892" y="2824571"/>
                  <a:pt x="1965076" y="2822597"/>
                  <a:pt x="1965246" y="2821413"/>
                </a:cubicBezTo>
                <a:cubicBezTo>
                  <a:pt x="1965571" y="2819380"/>
                  <a:pt x="1966487" y="2816659"/>
                  <a:pt x="1965571" y="2815334"/>
                </a:cubicBezTo>
                <a:cubicBezTo>
                  <a:pt x="1962484" y="2810779"/>
                  <a:pt x="1962809" y="2805859"/>
                  <a:pt x="1962654" y="2800838"/>
                </a:cubicBezTo>
                <a:cubicBezTo>
                  <a:pt x="1962567" y="2797654"/>
                  <a:pt x="1960326" y="2795680"/>
                  <a:pt x="1958167" y="2793521"/>
                </a:cubicBezTo>
                <a:cubicBezTo>
                  <a:pt x="1956052" y="2791420"/>
                  <a:pt x="1957351" y="2787204"/>
                  <a:pt x="1960214" y="2786175"/>
                </a:cubicBezTo>
                <a:cubicBezTo>
                  <a:pt x="1965303" y="2784313"/>
                  <a:pt x="1970480" y="2782508"/>
                  <a:pt x="1975724" y="2781042"/>
                </a:cubicBezTo>
                <a:cubicBezTo>
                  <a:pt x="1978757" y="2780155"/>
                  <a:pt x="1981969" y="2781183"/>
                  <a:pt x="1983774" y="2783580"/>
                </a:cubicBezTo>
                <a:cubicBezTo>
                  <a:pt x="1985045" y="2785287"/>
                  <a:pt x="1984904" y="2788092"/>
                  <a:pt x="1985521" y="2791012"/>
                </a:cubicBezTo>
                <a:cubicBezTo>
                  <a:pt x="1981716" y="2792550"/>
                  <a:pt x="1978403" y="2793875"/>
                  <a:pt x="1974396" y="2795467"/>
                </a:cubicBezTo>
                <a:cubicBezTo>
                  <a:pt x="1977879" y="2800304"/>
                  <a:pt x="1980713" y="2804292"/>
                  <a:pt x="1983774" y="2808566"/>
                </a:cubicBezTo>
                <a:cubicBezTo>
                  <a:pt x="1992419" y="2807451"/>
                  <a:pt x="1990654" y="2798892"/>
                  <a:pt x="1993773" y="2794607"/>
                </a:cubicBezTo>
                <a:cubicBezTo>
                  <a:pt x="1997494" y="2790449"/>
                  <a:pt x="2002219" y="2793463"/>
                  <a:pt x="2005728" y="2792196"/>
                </a:cubicBezTo>
                <a:cubicBezTo>
                  <a:pt x="2008197" y="2789363"/>
                  <a:pt x="2006872" y="2787121"/>
                  <a:pt x="2005490" y="2784482"/>
                </a:cubicBezTo>
                <a:cubicBezTo>
                  <a:pt x="2003360" y="2784132"/>
                  <a:pt x="2000978" y="2783750"/>
                  <a:pt x="1997902" y="2783255"/>
                </a:cubicBezTo>
                <a:cubicBezTo>
                  <a:pt x="1997552" y="2776783"/>
                  <a:pt x="1998848" y="2771033"/>
                  <a:pt x="2002006" y="2765604"/>
                </a:cubicBezTo>
                <a:close/>
                <a:moveTo>
                  <a:pt x="1059828" y="2765448"/>
                </a:moveTo>
                <a:cubicBezTo>
                  <a:pt x="1056431" y="2770761"/>
                  <a:pt x="1054218" y="2774302"/>
                  <a:pt x="1051807" y="2777757"/>
                </a:cubicBezTo>
                <a:cubicBezTo>
                  <a:pt x="1051453" y="2778291"/>
                  <a:pt x="1050298" y="2778320"/>
                  <a:pt x="1049493" y="2778378"/>
                </a:cubicBezTo>
                <a:cubicBezTo>
                  <a:pt x="1049168" y="2778378"/>
                  <a:pt x="1048493" y="2777786"/>
                  <a:pt x="1048519" y="2777728"/>
                </a:cubicBezTo>
                <a:cubicBezTo>
                  <a:pt x="1050508" y="2773808"/>
                  <a:pt x="1049945" y="2768466"/>
                  <a:pt x="1054626" y="2766040"/>
                </a:cubicBezTo>
                <a:cubicBezTo>
                  <a:pt x="1055612" y="2765545"/>
                  <a:pt x="1056911" y="2765744"/>
                  <a:pt x="1059828" y="2765448"/>
                </a:cubicBezTo>
                <a:close/>
                <a:moveTo>
                  <a:pt x="2789998" y="2765333"/>
                </a:moveTo>
                <a:cubicBezTo>
                  <a:pt x="2791730" y="2766069"/>
                  <a:pt x="2793297" y="2766575"/>
                  <a:pt x="2794719" y="2767336"/>
                </a:cubicBezTo>
                <a:cubicBezTo>
                  <a:pt x="2797231" y="2768762"/>
                  <a:pt x="2798314" y="2771412"/>
                  <a:pt x="2796780" y="2772188"/>
                </a:cubicBezTo>
                <a:cubicBezTo>
                  <a:pt x="2795073" y="2773061"/>
                  <a:pt x="2792618" y="2774007"/>
                  <a:pt x="2791124" y="2773357"/>
                </a:cubicBezTo>
                <a:cubicBezTo>
                  <a:pt x="2789615" y="2772736"/>
                  <a:pt x="2788669" y="2770300"/>
                  <a:pt x="2787994" y="2768437"/>
                </a:cubicBezTo>
                <a:cubicBezTo>
                  <a:pt x="2787756" y="2767816"/>
                  <a:pt x="2789135" y="2766604"/>
                  <a:pt x="2789998" y="2765333"/>
                </a:cubicBezTo>
                <a:close/>
                <a:moveTo>
                  <a:pt x="444129" y="2764716"/>
                </a:moveTo>
                <a:cubicBezTo>
                  <a:pt x="446695" y="2765124"/>
                  <a:pt x="448613" y="2766690"/>
                  <a:pt x="450037" y="2769112"/>
                </a:cubicBezTo>
                <a:cubicBezTo>
                  <a:pt x="451038" y="2770819"/>
                  <a:pt x="452547" y="2772188"/>
                  <a:pt x="453844" y="2773682"/>
                </a:cubicBezTo>
                <a:cubicBezTo>
                  <a:pt x="453548" y="2777025"/>
                  <a:pt x="453280" y="2780125"/>
                  <a:pt x="452984" y="2783215"/>
                </a:cubicBezTo>
                <a:cubicBezTo>
                  <a:pt x="451898" y="2783157"/>
                  <a:pt x="450770" y="2783045"/>
                  <a:pt x="450530" y="2781620"/>
                </a:cubicBezTo>
                <a:cubicBezTo>
                  <a:pt x="450178" y="2779378"/>
                  <a:pt x="449938" y="2777165"/>
                  <a:pt x="449741" y="2775599"/>
                </a:cubicBezTo>
                <a:cubicBezTo>
                  <a:pt x="447203" y="2773007"/>
                  <a:pt x="444228" y="2776263"/>
                  <a:pt x="442183" y="2773245"/>
                </a:cubicBezTo>
                <a:cubicBezTo>
                  <a:pt x="441182" y="2771736"/>
                  <a:pt x="439969" y="2773978"/>
                  <a:pt x="438996" y="2774866"/>
                </a:cubicBezTo>
                <a:cubicBezTo>
                  <a:pt x="437995" y="2775754"/>
                  <a:pt x="436754" y="2775895"/>
                  <a:pt x="436162" y="2774725"/>
                </a:cubicBezTo>
                <a:cubicBezTo>
                  <a:pt x="435753" y="2773895"/>
                  <a:pt x="435753" y="2772061"/>
                  <a:pt x="436261" y="2771679"/>
                </a:cubicBezTo>
                <a:cubicBezTo>
                  <a:pt x="438080" y="2770325"/>
                  <a:pt x="438883" y="2768903"/>
                  <a:pt x="437967" y="2766632"/>
                </a:cubicBezTo>
                <a:cubicBezTo>
                  <a:pt x="439744" y="2764983"/>
                  <a:pt x="441887" y="2764333"/>
                  <a:pt x="444129" y="2764716"/>
                </a:cubicBezTo>
                <a:close/>
                <a:moveTo>
                  <a:pt x="2034154" y="2764008"/>
                </a:moveTo>
                <a:cubicBezTo>
                  <a:pt x="2036453" y="2765362"/>
                  <a:pt x="2038738" y="2767307"/>
                  <a:pt x="2041359" y="2768054"/>
                </a:cubicBezTo>
                <a:cubicBezTo>
                  <a:pt x="2043575" y="2768675"/>
                  <a:pt x="2046167" y="2767661"/>
                  <a:pt x="2048578" y="2767816"/>
                </a:cubicBezTo>
                <a:cubicBezTo>
                  <a:pt x="2054924" y="2768253"/>
                  <a:pt x="2061183" y="2769383"/>
                  <a:pt x="2066782" y="2772653"/>
                </a:cubicBezTo>
                <a:cubicBezTo>
                  <a:pt x="2068052" y="2773386"/>
                  <a:pt x="2068911" y="2774837"/>
                  <a:pt x="2069886" y="2775841"/>
                </a:cubicBezTo>
                <a:cubicBezTo>
                  <a:pt x="2067193" y="2779829"/>
                  <a:pt x="2064948" y="2775317"/>
                  <a:pt x="2062652" y="2776588"/>
                </a:cubicBezTo>
                <a:cubicBezTo>
                  <a:pt x="2059649" y="2779533"/>
                  <a:pt x="2063865" y="2780746"/>
                  <a:pt x="2064302" y="2782890"/>
                </a:cubicBezTo>
                <a:cubicBezTo>
                  <a:pt x="2064724" y="2784962"/>
                  <a:pt x="2065540" y="2786937"/>
                  <a:pt x="2066291" y="2789207"/>
                </a:cubicBezTo>
                <a:cubicBezTo>
                  <a:pt x="2064724" y="2791929"/>
                  <a:pt x="2063129" y="2794733"/>
                  <a:pt x="2061270" y="2797975"/>
                </a:cubicBezTo>
                <a:cubicBezTo>
                  <a:pt x="2068402" y="2800050"/>
                  <a:pt x="2074510" y="2796820"/>
                  <a:pt x="2080560" y="2797441"/>
                </a:cubicBezTo>
                <a:cubicBezTo>
                  <a:pt x="2084126" y="2801249"/>
                  <a:pt x="2081617" y="2804591"/>
                  <a:pt x="2080473" y="2807988"/>
                </a:cubicBezTo>
                <a:cubicBezTo>
                  <a:pt x="2079740" y="2807620"/>
                  <a:pt x="2078993" y="2807129"/>
                  <a:pt x="2078260" y="2807100"/>
                </a:cubicBezTo>
                <a:cubicBezTo>
                  <a:pt x="2072127" y="2806945"/>
                  <a:pt x="2066106" y="2805858"/>
                  <a:pt x="2059732" y="2803350"/>
                </a:cubicBezTo>
                <a:cubicBezTo>
                  <a:pt x="2058519" y="2808959"/>
                  <a:pt x="2060086" y="2812641"/>
                  <a:pt x="2063807" y="2815178"/>
                </a:cubicBezTo>
                <a:cubicBezTo>
                  <a:pt x="2067106" y="2817492"/>
                  <a:pt x="2069110" y="2819903"/>
                  <a:pt x="2069911" y="2824188"/>
                </a:cubicBezTo>
                <a:cubicBezTo>
                  <a:pt x="2070449" y="2827080"/>
                  <a:pt x="2073748" y="2829433"/>
                  <a:pt x="2076188" y="2832508"/>
                </a:cubicBezTo>
                <a:cubicBezTo>
                  <a:pt x="2075131" y="2834512"/>
                  <a:pt x="2074015" y="2836667"/>
                  <a:pt x="2072478" y="2839587"/>
                </a:cubicBezTo>
                <a:cubicBezTo>
                  <a:pt x="2070348" y="2837317"/>
                  <a:pt x="2068940" y="2835400"/>
                  <a:pt x="2067135" y="2834017"/>
                </a:cubicBezTo>
                <a:cubicBezTo>
                  <a:pt x="2065161" y="2832480"/>
                  <a:pt x="2062807" y="2831451"/>
                  <a:pt x="2060140" y="2829913"/>
                </a:cubicBezTo>
                <a:cubicBezTo>
                  <a:pt x="2060789" y="2828404"/>
                  <a:pt x="2061410" y="2826953"/>
                  <a:pt x="2062298" y="2824979"/>
                </a:cubicBezTo>
                <a:cubicBezTo>
                  <a:pt x="2054332" y="2820734"/>
                  <a:pt x="2050469" y="2813587"/>
                  <a:pt x="2050441" y="2804591"/>
                </a:cubicBezTo>
                <a:cubicBezTo>
                  <a:pt x="2050412" y="2799541"/>
                  <a:pt x="2051217" y="2794495"/>
                  <a:pt x="2051708" y="2788528"/>
                </a:cubicBezTo>
                <a:cubicBezTo>
                  <a:pt x="2050300" y="2787471"/>
                  <a:pt x="2048311" y="2785991"/>
                  <a:pt x="2046196" y="2784370"/>
                </a:cubicBezTo>
                <a:cubicBezTo>
                  <a:pt x="2043066" y="2786088"/>
                  <a:pt x="2040175" y="2787612"/>
                  <a:pt x="2036847" y="2789416"/>
                </a:cubicBezTo>
                <a:cubicBezTo>
                  <a:pt x="2032446" y="2784666"/>
                  <a:pt x="2028288" y="2780154"/>
                  <a:pt x="2023592" y="2775079"/>
                </a:cubicBezTo>
                <a:cubicBezTo>
                  <a:pt x="2025862" y="2770596"/>
                  <a:pt x="2029079" y="2766986"/>
                  <a:pt x="2034154" y="2764008"/>
                </a:cubicBezTo>
                <a:close/>
                <a:moveTo>
                  <a:pt x="1602771" y="2762979"/>
                </a:moveTo>
                <a:cubicBezTo>
                  <a:pt x="1603450" y="2767408"/>
                  <a:pt x="1603858" y="2770650"/>
                  <a:pt x="1604421" y="2773866"/>
                </a:cubicBezTo>
                <a:cubicBezTo>
                  <a:pt x="1604872" y="2776587"/>
                  <a:pt x="1607763" y="2778970"/>
                  <a:pt x="1605367" y="2782395"/>
                </a:cubicBezTo>
                <a:cubicBezTo>
                  <a:pt x="1601587" y="2782959"/>
                  <a:pt x="1600645" y="2778504"/>
                  <a:pt x="1597725" y="2777587"/>
                </a:cubicBezTo>
                <a:cubicBezTo>
                  <a:pt x="1598050" y="2773837"/>
                  <a:pt x="1598176" y="2770087"/>
                  <a:pt x="1598851" y="2766434"/>
                </a:cubicBezTo>
                <a:cubicBezTo>
                  <a:pt x="1599050" y="2765333"/>
                  <a:pt x="1600941" y="2764502"/>
                  <a:pt x="1602771" y="2762979"/>
                </a:cubicBezTo>
                <a:close/>
                <a:moveTo>
                  <a:pt x="1234517" y="2762557"/>
                </a:moveTo>
                <a:cubicBezTo>
                  <a:pt x="1237943" y="2761878"/>
                  <a:pt x="1239975" y="2763629"/>
                  <a:pt x="1241412" y="2766249"/>
                </a:cubicBezTo>
                <a:cubicBezTo>
                  <a:pt x="1242892" y="2768931"/>
                  <a:pt x="1244047" y="2771833"/>
                  <a:pt x="1246700" y="2773599"/>
                </a:cubicBezTo>
                <a:cubicBezTo>
                  <a:pt x="1251804" y="2769733"/>
                  <a:pt x="1251804" y="2769733"/>
                  <a:pt x="1255778" y="2769873"/>
                </a:cubicBezTo>
                <a:cubicBezTo>
                  <a:pt x="1254933" y="2772454"/>
                  <a:pt x="1254157" y="2774303"/>
                  <a:pt x="1253749" y="2776219"/>
                </a:cubicBezTo>
                <a:cubicBezTo>
                  <a:pt x="1253342" y="2778111"/>
                  <a:pt x="1253269" y="2780071"/>
                  <a:pt x="1253017" y="2782453"/>
                </a:cubicBezTo>
                <a:cubicBezTo>
                  <a:pt x="1248703" y="2782424"/>
                  <a:pt x="1244372" y="2782565"/>
                  <a:pt x="1240917" y="2785471"/>
                </a:cubicBezTo>
                <a:cubicBezTo>
                  <a:pt x="1238466" y="2784103"/>
                  <a:pt x="1238195" y="2781691"/>
                  <a:pt x="1236871" y="2779378"/>
                </a:cubicBezTo>
                <a:cubicBezTo>
                  <a:pt x="1238224" y="2778266"/>
                  <a:pt x="1239621" y="2777107"/>
                  <a:pt x="1241058" y="2775967"/>
                </a:cubicBezTo>
                <a:cubicBezTo>
                  <a:pt x="1234687" y="2774050"/>
                  <a:pt x="1234687" y="2774050"/>
                  <a:pt x="1231893" y="2769325"/>
                </a:cubicBezTo>
                <a:cubicBezTo>
                  <a:pt x="1232741" y="2767083"/>
                  <a:pt x="1233629" y="2764769"/>
                  <a:pt x="1234517" y="2762557"/>
                </a:cubicBezTo>
                <a:close/>
                <a:moveTo>
                  <a:pt x="2156023" y="2761766"/>
                </a:moveTo>
                <a:cubicBezTo>
                  <a:pt x="2157081" y="2764629"/>
                  <a:pt x="2158193" y="2767603"/>
                  <a:pt x="2159294" y="2770620"/>
                </a:cubicBezTo>
                <a:cubicBezTo>
                  <a:pt x="2161481" y="2770494"/>
                  <a:pt x="2163398" y="2770411"/>
                  <a:pt x="2166159" y="2770299"/>
                </a:cubicBezTo>
                <a:cubicBezTo>
                  <a:pt x="2164921" y="2773061"/>
                  <a:pt x="2163947" y="2775346"/>
                  <a:pt x="2162777" y="2777912"/>
                </a:cubicBezTo>
                <a:cubicBezTo>
                  <a:pt x="2158435" y="2780237"/>
                  <a:pt x="2152569" y="2777941"/>
                  <a:pt x="2148551" y="2781915"/>
                </a:cubicBezTo>
                <a:cubicBezTo>
                  <a:pt x="2148057" y="2782395"/>
                  <a:pt x="2146194" y="2781691"/>
                  <a:pt x="2145068" y="2781294"/>
                </a:cubicBezTo>
                <a:cubicBezTo>
                  <a:pt x="2142332" y="2780352"/>
                  <a:pt x="2140033" y="2781294"/>
                  <a:pt x="2137932" y="2782890"/>
                </a:cubicBezTo>
                <a:cubicBezTo>
                  <a:pt x="2134254" y="2785695"/>
                  <a:pt x="2130684" y="2788629"/>
                  <a:pt x="2127103" y="2791419"/>
                </a:cubicBezTo>
                <a:cubicBezTo>
                  <a:pt x="2123890" y="2790304"/>
                  <a:pt x="2120829" y="2789207"/>
                  <a:pt x="2116992" y="2787824"/>
                </a:cubicBezTo>
                <a:cubicBezTo>
                  <a:pt x="2116220" y="2790420"/>
                  <a:pt x="2115317" y="2792278"/>
                  <a:pt x="2115133" y="2794253"/>
                </a:cubicBezTo>
                <a:cubicBezTo>
                  <a:pt x="2114920" y="2796708"/>
                  <a:pt x="2116021" y="2799429"/>
                  <a:pt x="2115317" y="2801642"/>
                </a:cubicBezTo>
                <a:cubicBezTo>
                  <a:pt x="2114595" y="2803884"/>
                  <a:pt x="2112213" y="2805533"/>
                  <a:pt x="2110917" y="2807663"/>
                </a:cubicBezTo>
                <a:cubicBezTo>
                  <a:pt x="2110112" y="2808988"/>
                  <a:pt x="2109268" y="2811020"/>
                  <a:pt x="2109733" y="2812258"/>
                </a:cubicBezTo>
                <a:cubicBezTo>
                  <a:pt x="2110354" y="2813980"/>
                  <a:pt x="2113455" y="2815333"/>
                  <a:pt x="2110791" y="2817250"/>
                </a:cubicBezTo>
                <a:cubicBezTo>
                  <a:pt x="2109379" y="2818279"/>
                  <a:pt x="2106842" y="2817958"/>
                  <a:pt x="2104810" y="2817929"/>
                </a:cubicBezTo>
                <a:cubicBezTo>
                  <a:pt x="2103189" y="2817900"/>
                  <a:pt x="2101539" y="2817420"/>
                  <a:pt x="2099254" y="2817041"/>
                </a:cubicBezTo>
                <a:cubicBezTo>
                  <a:pt x="2096818" y="2820253"/>
                  <a:pt x="2094306" y="2823542"/>
                  <a:pt x="2091826" y="2826783"/>
                </a:cubicBezTo>
                <a:cubicBezTo>
                  <a:pt x="2084830" y="2821325"/>
                  <a:pt x="2082715" y="2817745"/>
                  <a:pt x="2080643" y="2808313"/>
                </a:cubicBezTo>
                <a:cubicBezTo>
                  <a:pt x="2083040" y="2808803"/>
                  <a:pt x="2085422" y="2809284"/>
                  <a:pt x="2088411" y="2809904"/>
                </a:cubicBezTo>
                <a:cubicBezTo>
                  <a:pt x="2089526" y="2811796"/>
                  <a:pt x="2090880" y="2814092"/>
                  <a:pt x="2093515" y="2818492"/>
                </a:cubicBezTo>
                <a:cubicBezTo>
                  <a:pt x="2094038" y="2811612"/>
                  <a:pt x="2095435" y="2806833"/>
                  <a:pt x="2094547" y="2802515"/>
                </a:cubicBezTo>
                <a:cubicBezTo>
                  <a:pt x="2092981" y="2794845"/>
                  <a:pt x="2095955" y="2788445"/>
                  <a:pt x="2097605" y="2780857"/>
                </a:cubicBezTo>
                <a:cubicBezTo>
                  <a:pt x="2105896" y="2782041"/>
                  <a:pt x="2113679" y="2783099"/>
                  <a:pt x="2121392" y="2784157"/>
                </a:cubicBezTo>
                <a:cubicBezTo>
                  <a:pt x="2124425" y="2772158"/>
                  <a:pt x="2127821" y="2773512"/>
                  <a:pt x="2135253" y="2776966"/>
                </a:cubicBezTo>
                <a:cubicBezTo>
                  <a:pt x="2136199" y="2774245"/>
                  <a:pt x="2137141" y="2771566"/>
                  <a:pt x="2138314" y="2768170"/>
                </a:cubicBezTo>
                <a:cubicBezTo>
                  <a:pt x="2142148" y="2769383"/>
                  <a:pt x="2145574" y="2770465"/>
                  <a:pt x="2149353" y="2771678"/>
                </a:cubicBezTo>
                <a:cubicBezTo>
                  <a:pt x="2149876" y="2770523"/>
                  <a:pt x="2150706" y="2769465"/>
                  <a:pt x="2150793" y="2768379"/>
                </a:cubicBezTo>
                <a:cubicBezTo>
                  <a:pt x="2150974" y="2765221"/>
                  <a:pt x="2151298" y="2762358"/>
                  <a:pt x="2156023" y="2761766"/>
                </a:cubicBezTo>
                <a:close/>
                <a:moveTo>
                  <a:pt x="2340271" y="2759637"/>
                </a:moveTo>
                <a:cubicBezTo>
                  <a:pt x="2337874" y="2767928"/>
                  <a:pt x="2337816" y="2768029"/>
                  <a:pt x="2332149" y="2772300"/>
                </a:cubicBezTo>
                <a:cubicBezTo>
                  <a:pt x="2331203" y="2769170"/>
                  <a:pt x="2330258" y="2766069"/>
                  <a:pt x="2329117" y="2762330"/>
                </a:cubicBezTo>
                <a:cubicBezTo>
                  <a:pt x="2332683" y="2761471"/>
                  <a:pt x="2336409" y="2760554"/>
                  <a:pt x="2340271" y="2759637"/>
                </a:cubicBezTo>
                <a:close/>
                <a:moveTo>
                  <a:pt x="2873331" y="2757666"/>
                </a:moveTo>
                <a:cubicBezTo>
                  <a:pt x="2873385" y="2757691"/>
                  <a:pt x="2873443" y="2757720"/>
                  <a:pt x="2873540" y="2757778"/>
                </a:cubicBezTo>
                <a:cubicBezTo>
                  <a:pt x="2873540" y="2757778"/>
                  <a:pt x="2873569" y="2757807"/>
                  <a:pt x="2873569" y="2757832"/>
                </a:cubicBezTo>
                <a:cubicBezTo>
                  <a:pt x="2873486" y="2757875"/>
                  <a:pt x="2873385" y="2757933"/>
                  <a:pt x="2873302" y="2757987"/>
                </a:cubicBezTo>
                <a:cubicBezTo>
                  <a:pt x="2873302" y="2757875"/>
                  <a:pt x="2873331" y="2757778"/>
                  <a:pt x="2873331" y="2757666"/>
                </a:cubicBezTo>
                <a:close/>
                <a:moveTo>
                  <a:pt x="1722301" y="2757666"/>
                </a:moveTo>
                <a:cubicBezTo>
                  <a:pt x="1724373" y="2762626"/>
                  <a:pt x="1729264" y="2763683"/>
                  <a:pt x="1734751" y="2765037"/>
                </a:cubicBezTo>
                <a:cubicBezTo>
                  <a:pt x="1731646" y="2769650"/>
                  <a:pt x="1729138" y="2773328"/>
                  <a:pt x="1726755" y="2776841"/>
                </a:cubicBezTo>
                <a:cubicBezTo>
                  <a:pt x="1724077" y="2776671"/>
                  <a:pt x="1723752" y="2774866"/>
                  <a:pt x="1723568" y="2773274"/>
                </a:cubicBezTo>
                <a:cubicBezTo>
                  <a:pt x="1723063" y="2768083"/>
                  <a:pt x="1722709" y="2762853"/>
                  <a:pt x="1722301" y="2757666"/>
                </a:cubicBezTo>
                <a:close/>
                <a:moveTo>
                  <a:pt x="1689446" y="2757395"/>
                </a:moveTo>
                <a:cubicBezTo>
                  <a:pt x="1697752" y="2757637"/>
                  <a:pt x="1705816" y="2757987"/>
                  <a:pt x="1714389" y="2760990"/>
                </a:cubicBezTo>
                <a:cubicBezTo>
                  <a:pt x="1712147" y="2763770"/>
                  <a:pt x="1710357" y="2765982"/>
                  <a:pt x="1708227" y="2768578"/>
                </a:cubicBezTo>
                <a:cubicBezTo>
                  <a:pt x="1706466" y="2767549"/>
                  <a:pt x="1704928" y="2766928"/>
                  <a:pt x="1703773" y="2765928"/>
                </a:cubicBezTo>
                <a:cubicBezTo>
                  <a:pt x="1701741" y="2764123"/>
                  <a:pt x="1699853" y="2763658"/>
                  <a:pt x="1696990" y="2764279"/>
                </a:cubicBezTo>
                <a:cubicBezTo>
                  <a:pt x="1691644" y="2765419"/>
                  <a:pt x="1691590" y="2765037"/>
                  <a:pt x="1689446" y="2757395"/>
                </a:cubicBezTo>
                <a:close/>
                <a:moveTo>
                  <a:pt x="1575248" y="2756987"/>
                </a:moveTo>
                <a:cubicBezTo>
                  <a:pt x="1576432" y="2758990"/>
                  <a:pt x="1577702" y="2760936"/>
                  <a:pt x="1578677" y="2763066"/>
                </a:cubicBezTo>
                <a:cubicBezTo>
                  <a:pt x="1578886" y="2763474"/>
                  <a:pt x="1578139" y="2764769"/>
                  <a:pt x="1577576" y="2764982"/>
                </a:cubicBezTo>
                <a:cubicBezTo>
                  <a:pt x="1577053" y="2765192"/>
                  <a:pt x="1575785" y="2764629"/>
                  <a:pt x="1575544" y="2764123"/>
                </a:cubicBezTo>
                <a:cubicBezTo>
                  <a:pt x="1574685" y="2762232"/>
                  <a:pt x="1574165" y="2760229"/>
                  <a:pt x="1573515" y="2758258"/>
                </a:cubicBezTo>
                <a:cubicBezTo>
                  <a:pt x="1574107" y="2757832"/>
                  <a:pt x="1574656" y="2757395"/>
                  <a:pt x="1575248" y="2756987"/>
                </a:cubicBezTo>
                <a:close/>
                <a:moveTo>
                  <a:pt x="1721976" y="2756958"/>
                </a:moveTo>
                <a:lnTo>
                  <a:pt x="1721977" y="2756958"/>
                </a:lnTo>
                <a:lnTo>
                  <a:pt x="1722243" y="2756958"/>
                </a:lnTo>
                <a:cubicBezTo>
                  <a:pt x="1722272" y="2757185"/>
                  <a:pt x="1722301" y="2757424"/>
                  <a:pt x="1722301" y="2757665"/>
                </a:cubicBezTo>
                <a:cubicBezTo>
                  <a:pt x="1722243" y="2757510"/>
                  <a:pt x="1722160" y="2757366"/>
                  <a:pt x="1722088" y="2757185"/>
                </a:cubicBezTo>
                <a:cubicBezTo>
                  <a:pt x="1722059" y="2757070"/>
                  <a:pt x="1722005" y="2757045"/>
                  <a:pt x="1721976" y="2756958"/>
                </a:cubicBezTo>
                <a:close/>
                <a:moveTo>
                  <a:pt x="711681" y="2756720"/>
                </a:moveTo>
                <a:cubicBezTo>
                  <a:pt x="714078" y="2758748"/>
                  <a:pt x="715995" y="2760373"/>
                  <a:pt x="718294" y="2762290"/>
                </a:cubicBezTo>
                <a:cubicBezTo>
                  <a:pt x="716024" y="2763362"/>
                  <a:pt x="714021" y="2764149"/>
                  <a:pt x="711652" y="2763600"/>
                </a:cubicBezTo>
                <a:cubicBezTo>
                  <a:pt x="709495" y="2763066"/>
                  <a:pt x="708790" y="2761120"/>
                  <a:pt x="710087" y="2758875"/>
                </a:cubicBezTo>
                <a:cubicBezTo>
                  <a:pt x="710468" y="2758229"/>
                  <a:pt x="711004" y="2757637"/>
                  <a:pt x="711681" y="2756720"/>
                </a:cubicBezTo>
                <a:close/>
                <a:moveTo>
                  <a:pt x="1002456" y="2756395"/>
                </a:moveTo>
                <a:cubicBezTo>
                  <a:pt x="1003839" y="2757510"/>
                  <a:pt x="1005135" y="2758554"/>
                  <a:pt x="1006431" y="2759611"/>
                </a:cubicBezTo>
                <a:cubicBezTo>
                  <a:pt x="1007405" y="2760412"/>
                  <a:pt x="1008701" y="2762120"/>
                  <a:pt x="1009239" y="2761878"/>
                </a:cubicBezTo>
                <a:cubicBezTo>
                  <a:pt x="1014989" y="2759525"/>
                  <a:pt x="1017501" y="2763925"/>
                  <a:pt x="1020617" y="2767040"/>
                </a:cubicBezTo>
                <a:cubicBezTo>
                  <a:pt x="1020559" y="2767112"/>
                  <a:pt x="1020505" y="2767195"/>
                  <a:pt x="1020447" y="2767253"/>
                </a:cubicBezTo>
                <a:cubicBezTo>
                  <a:pt x="1016852" y="2767307"/>
                  <a:pt x="1013213" y="2767336"/>
                  <a:pt x="1009618" y="2767437"/>
                </a:cubicBezTo>
                <a:cubicBezTo>
                  <a:pt x="1007109" y="2767462"/>
                  <a:pt x="1004597" y="2767365"/>
                  <a:pt x="1002131" y="2767661"/>
                </a:cubicBezTo>
                <a:cubicBezTo>
                  <a:pt x="999623" y="2767957"/>
                  <a:pt x="997944" y="2771241"/>
                  <a:pt x="998915" y="2773512"/>
                </a:cubicBezTo>
                <a:cubicBezTo>
                  <a:pt x="1000623" y="2777432"/>
                  <a:pt x="1003131" y="2780507"/>
                  <a:pt x="1007939" y="2782128"/>
                </a:cubicBezTo>
                <a:cubicBezTo>
                  <a:pt x="1007939" y="2779053"/>
                  <a:pt x="1007939" y="2776757"/>
                  <a:pt x="1007939" y="2774050"/>
                </a:cubicBezTo>
                <a:cubicBezTo>
                  <a:pt x="1010943" y="2773158"/>
                  <a:pt x="1013921" y="2772682"/>
                  <a:pt x="1016458" y="2771411"/>
                </a:cubicBezTo>
                <a:cubicBezTo>
                  <a:pt x="1018079" y="2770621"/>
                  <a:pt x="1019180" y="2768733"/>
                  <a:pt x="1020447" y="2767253"/>
                </a:cubicBezTo>
                <a:cubicBezTo>
                  <a:pt x="1020559" y="2767253"/>
                  <a:pt x="1020689" y="2767253"/>
                  <a:pt x="1020830" y="2767253"/>
                </a:cubicBezTo>
                <a:lnTo>
                  <a:pt x="1020617" y="2767040"/>
                </a:lnTo>
                <a:cubicBezTo>
                  <a:pt x="1022800" y="2766545"/>
                  <a:pt x="1025071" y="2766166"/>
                  <a:pt x="1025046" y="2769465"/>
                </a:cubicBezTo>
                <a:cubicBezTo>
                  <a:pt x="1025046" y="2770649"/>
                  <a:pt x="1024309" y="2771862"/>
                  <a:pt x="1023717" y="2772978"/>
                </a:cubicBezTo>
                <a:cubicBezTo>
                  <a:pt x="1022533" y="2775403"/>
                  <a:pt x="1023338" y="2777078"/>
                  <a:pt x="1025551" y="2778136"/>
                </a:cubicBezTo>
                <a:cubicBezTo>
                  <a:pt x="1027738" y="2779208"/>
                  <a:pt x="1029980" y="2778432"/>
                  <a:pt x="1030305" y="2775782"/>
                </a:cubicBezTo>
                <a:cubicBezTo>
                  <a:pt x="1031038" y="2769762"/>
                  <a:pt x="1034687" y="2767083"/>
                  <a:pt x="1040766" y="2765390"/>
                </a:cubicBezTo>
                <a:cubicBezTo>
                  <a:pt x="1041148" y="2769873"/>
                  <a:pt x="1035788" y="2771566"/>
                  <a:pt x="1036492" y="2775515"/>
                </a:cubicBezTo>
                <a:cubicBezTo>
                  <a:pt x="1037282" y="2780071"/>
                  <a:pt x="1035366" y="2782070"/>
                  <a:pt x="1031009" y="2783904"/>
                </a:cubicBezTo>
                <a:cubicBezTo>
                  <a:pt x="1028204" y="2785045"/>
                  <a:pt x="1026822" y="2789658"/>
                  <a:pt x="1024804" y="2792715"/>
                </a:cubicBezTo>
                <a:cubicBezTo>
                  <a:pt x="1030150" y="2796567"/>
                  <a:pt x="1034788" y="2799895"/>
                  <a:pt x="1040300" y="2803855"/>
                </a:cubicBezTo>
                <a:cubicBezTo>
                  <a:pt x="1041542" y="2802786"/>
                  <a:pt x="1043332" y="2801249"/>
                  <a:pt x="1045108" y="2799682"/>
                </a:cubicBezTo>
                <a:cubicBezTo>
                  <a:pt x="1046971" y="2798061"/>
                  <a:pt x="1049057" y="2798188"/>
                  <a:pt x="1050974" y="2799303"/>
                </a:cubicBezTo>
                <a:cubicBezTo>
                  <a:pt x="1053075" y="2800541"/>
                  <a:pt x="1053540" y="2802588"/>
                  <a:pt x="1052483" y="2804800"/>
                </a:cubicBezTo>
                <a:cubicBezTo>
                  <a:pt x="1051216" y="2807450"/>
                  <a:pt x="1049790" y="2810016"/>
                  <a:pt x="1048916" y="2811724"/>
                </a:cubicBezTo>
                <a:cubicBezTo>
                  <a:pt x="1043516" y="2814305"/>
                  <a:pt x="1039058" y="2816546"/>
                  <a:pt x="1034492" y="2818604"/>
                </a:cubicBezTo>
                <a:lnTo>
                  <a:pt x="1030589" y="2820091"/>
                </a:lnTo>
                <a:lnTo>
                  <a:pt x="1030558" y="2822117"/>
                </a:lnTo>
                <a:cubicBezTo>
                  <a:pt x="1028258" y="2822301"/>
                  <a:pt x="1026342" y="2822441"/>
                  <a:pt x="1024396" y="2822597"/>
                </a:cubicBezTo>
                <a:cubicBezTo>
                  <a:pt x="1022829" y="2822680"/>
                  <a:pt x="1021237" y="2822737"/>
                  <a:pt x="1018884" y="2822864"/>
                </a:cubicBezTo>
                <a:lnTo>
                  <a:pt x="1020711" y="2819565"/>
                </a:lnTo>
                <a:lnTo>
                  <a:pt x="1017642" y="2818337"/>
                </a:lnTo>
                <a:cubicBezTo>
                  <a:pt x="1015484" y="2814742"/>
                  <a:pt x="1013397" y="2811103"/>
                  <a:pt x="1011354" y="2807450"/>
                </a:cubicBezTo>
                <a:cubicBezTo>
                  <a:pt x="1009380" y="2803913"/>
                  <a:pt x="1006968" y="2801812"/>
                  <a:pt x="1002597" y="2801079"/>
                </a:cubicBezTo>
                <a:cubicBezTo>
                  <a:pt x="999143" y="2800487"/>
                  <a:pt x="996082" y="2797679"/>
                  <a:pt x="992627" y="2795762"/>
                </a:cubicBezTo>
                <a:cubicBezTo>
                  <a:pt x="991598" y="2789362"/>
                  <a:pt x="991598" y="2789362"/>
                  <a:pt x="996028" y="2782453"/>
                </a:cubicBezTo>
                <a:cubicBezTo>
                  <a:pt x="994685" y="2781507"/>
                  <a:pt x="992981" y="2780804"/>
                  <a:pt x="992093" y="2779533"/>
                </a:cubicBezTo>
                <a:cubicBezTo>
                  <a:pt x="991302" y="2778349"/>
                  <a:pt x="990469" y="2777262"/>
                  <a:pt x="989682" y="2776219"/>
                </a:cubicBezTo>
                <a:cubicBezTo>
                  <a:pt x="987227" y="2773216"/>
                  <a:pt x="984787" y="2771003"/>
                  <a:pt x="982448" y="2769975"/>
                </a:cubicBezTo>
                <a:cubicBezTo>
                  <a:pt x="982603" y="2769383"/>
                  <a:pt x="982632" y="2768520"/>
                  <a:pt x="982798" y="2768029"/>
                </a:cubicBezTo>
                <a:cubicBezTo>
                  <a:pt x="982870" y="2767874"/>
                  <a:pt x="982953" y="2767758"/>
                  <a:pt x="983069" y="2767704"/>
                </a:cubicBezTo>
                <a:cubicBezTo>
                  <a:pt x="989978" y="2764871"/>
                  <a:pt x="994335" y="2757536"/>
                  <a:pt x="1002456" y="2756395"/>
                </a:cubicBezTo>
                <a:close/>
                <a:moveTo>
                  <a:pt x="3117812" y="2756366"/>
                </a:moveTo>
                <a:cubicBezTo>
                  <a:pt x="3119520" y="2759171"/>
                  <a:pt x="3118996" y="2761120"/>
                  <a:pt x="3116657" y="2761766"/>
                </a:cubicBezTo>
                <a:cubicBezTo>
                  <a:pt x="3113979" y="2762499"/>
                  <a:pt x="3110820" y="2762979"/>
                  <a:pt x="3110297" y="2757395"/>
                </a:cubicBezTo>
                <a:cubicBezTo>
                  <a:pt x="3113484" y="2756958"/>
                  <a:pt x="3115784" y="2756662"/>
                  <a:pt x="3117812" y="2756366"/>
                </a:cubicBezTo>
                <a:close/>
                <a:moveTo>
                  <a:pt x="3271999" y="2755663"/>
                </a:moveTo>
                <a:cubicBezTo>
                  <a:pt x="3273804" y="2755692"/>
                  <a:pt x="3275594" y="2756774"/>
                  <a:pt x="3277229" y="2757341"/>
                </a:cubicBezTo>
                <a:cubicBezTo>
                  <a:pt x="3277074" y="2760821"/>
                  <a:pt x="3274862" y="2761471"/>
                  <a:pt x="3273028" y="2761684"/>
                </a:cubicBezTo>
                <a:cubicBezTo>
                  <a:pt x="3269913" y="2762034"/>
                  <a:pt x="3266754" y="2761767"/>
                  <a:pt x="3262621" y="2761767"/>
                </a:cubicBezTo>
                <a:cubicBezTo>
                  <a:pt x="3265047" y="2757482"/>
                  <a:pt x="3268050" y="2755537"/>
                  <a:pt x="3271999" y="2755663"/>
                </a:cubicBezTo>
                <a:close/>
                <a:moveTo>
                  <a:pt x="2879406" y="2754746"/>
                </a:moveTo>
                <a:cubicBezTo>
                  <a:pt x="2880759" y="2757637"/>
                  <a:pt x="2882453" y="2760074"/>
                  <a:pt x="2883001" y="2762795"/>
                </a:cubicBezTo>
                <a:cubicBezTo>
                  <a:pt x="2883398" y="2764600"/>
                  <a:pt x="2882380" y="2766817"/>
                  <a:pt x="2881705" y="2768733"/>
                </a:cubicBezTo>
                <a:cubicBezTo>
                  <a:pt x="2881536" y="2769253"/>
                  <a:pt x="2880323" y="2769762"/>
                  <a:pt x="2879648" y="2769704"/>
                </a:cubicBezTo>
                <a:cubicBezTo>
                  <a:pt x="2879110" y="2769679"/>
                  <a:pt x="2878110" y="2768466"/>
                  <a:pt x="2878222" y="2768282"/>
                </a:cubicBezTo>
                <a:cubicBezTo>
                  <a:pt x="2881211" y="2762712"/>
                  <a:pt x="2875035" y="2761315"/>
                  <a:pt x="2873569" y="2757832"/>
                </a:cubicBezTo>
                <a:cubicBezTo>
                  <a:pt x="2874389" y="2757395"/>
                  <a:pt x="2875219" y="2756959"/>
                  <a:pt x="2876107" y="2756507"/>
                </a:cubicBezTo>
                <a:cubicBezTo>
                  <a:pt x="2877107" y="2755988"/>
                  <a:pt x="2878164" y="2755421"/>
                  <a:pt x="2879406" y="2754746"/>
                </a:cubicBezTo>
                <a:close/>
                <a:moveTo>
                  <a:pt x="2365369" y="2754619"/>
                </a:moveTo>
                <a:cubicBezTo>
                  <a:pt x="2369260" y="2755803"/>
                  <a:pt x="2372530" y="2757720"/>
                  <a:pt x="2374252" y="2762625"/>
                </a:cubicBezTo>
                <a:cubicBezTo>
                  <a:pt x="2368527" y="2759878"/>
                  <a:pt x="2368372" y="2759820"/>
                  <a:pt x="2365369" y="2754619"/>
                </a:cubicBezTo>
                <a:close/>
                <a:moveTo>
                  <a:pt x="2320317" y="2754562"/>
                </a:moveTo>
                <a:cubicBezTo>
                  <a:pt x="2320771" y="2754067"/>
                  <a:pt x="2322533" y="2754504"/>
                  <a:pt x="2323533" y="2754916"/>
                </a:cubicBezTo>
                <a:cubicBezTo>
                  <a:pt x="2323800" y="2755042"/>
                  <a:pt x="2323955" y="2756692"/>
                  <a:pt x="2323562" y="2757186"/>
                </a:cubicBezTo>
                <a:cubicBezTo>
                  <a:pt x="2322067" y="2759171"/>
                  <a:pt x="2320389" y="2761020"/>
                  <a:pt x="2318667" y="2762853"/>
                </a:cubicBezTo>
                <a:cubicBezTo>
                  <a:pt x="2314635" y="2767113"/>
                  <a:pt x="2312480" y="2771863"/>
                  <a:pt x="2314509" y="2777816"/>
                </a:cubicBezTo>
                <a:cubicBezTo>
                  <a:pt x="2314891" y="2779025"/>
                  <a:pt x="2315158" y="2780295"/>
                  <a:pt x="2315285" y="2781537"/>
                </a:cubicBezTo>
                <a:cubicBezTo>
                  <a:pt x="2315610" y="2785258"/>
                  <a:pt x="2312563" y="2787742"/>
                  <a:pt x="2308643" y="2786966"/>
                </a:cubicBezTo>
                <a:cubicBezTo>
                  <a:pt x="2305994" y="2786472"/>
                  <a:pt x="2304073" y="2783750"/>
                  <a:pt x="2300492" y="2785641"/>
                </a:cubicBezTo>
                <a:cubicBezTo>
                  <a:pt x="2294898" y="2788655"/>
                  <a:pt x="2294684" y="2788233"/>
                  <a:pt x="2294161" y="2781183"/>
                </a:cubicBezTo>
                <a:cubicBezTo>
                  <a:pt x="2294064" y="2780353"/>
                  <a:pt x="2294248" y="2779534"/>
                  <a:pt x="2294035" y="2778758"/>
                </a:cubicBezTo>
                <a:cubicBezTo>
                  <a:pt x="2292302" y="2772596"/>
                  <a:pt x="2292302" y="2772596"/>
                  <a:pt x="2300084" y="2774487"/>
                </a:cubicBezTo>
                <a:cubicBezTo>
                  <a:pt x="2300763" y="2769622"/>
                  <a:pt x="2298843" y="2763897"/>
                  <a:pt x="2306372" y="2763741"/>
                </a:cubicBezTo>
                <a:cubicBezTo>
                  <a:pt x="2306993" y="2765604"/>
                  <a:pt x="2307585" y="2767409"/>
                  <a:pt x="2308138" y="2769087"/>
                </a:cubicBezTo>
                <a:cubicBezTo>
                  <a:pt x="2312238" y="2764124"/>
                  <a:pt x="2316158" y="2759229"/>
                  <a:pt x="2320317" y="2754562"/>
                </a:cubicBezTo>
                <a:close/>
                <a:moveTo>
                  <a:pt x="2364990" y="2754183"/>
                </a:moveTo>
                <a:cubicBezTo>
                  <a:pt x="2365044" y="2754208"/>
                  <a:pt x="2365102" y="2754266"/>
                  <a:pt x="2365185" y="2754295"/>
                </a:cubicBezTo>
                <a:cubicBezTo>
                  <a:pt x="2365257" y="2754421"/>
                  <a:pt x="2365311" y="2754504"/>
                  <a:pt x="2365369" y="2754620"/>
                </a:cubicBezTo>
                <a:cubicBezTo>
                  <a:pt x="2365257" y="2754591"/>
                  <a:pt x="2365131" y="2754504"/>
                  <a:pt x="2365015" y="2754479"/>
                </a:cubicBezTo>
                <a:cubicBezTo>
                  <a:pt x="2365015" y="2754392"/>
                  <a:pt x="2364990" y="2754266"/>
                  <a:pt x="2364990" y="2754183"/>
                </a:cubicBezTo>
                <a:close/>
                <a:moveTo>
                  <a:pt x="541533" y="2753941"/>
                </a:moveTo>
                <a:cubicBezTo>
                  <a:pt x="543549" y="2753941"/>
                  <a:pt x="545044" y="2753732"/>
                  <a:pt x="546440" y="2754027"/>
                </a:cubicBezTo>
                <a:cubicBezTo>
                  <a:pt x="547145" y="2754208"/>
                  <a:pt x="547963" y="2755240"/>
                  <a:pt x="548146" y="2756042"/>
                </a:cubicBezTo>
                <a:cubicBezTo>
                  <a:pt x="548414" y="2757186"/>
                  <a:pt x="546933" y="2758341"/>
                  <a:pt x="545721" y="2758157"/>
                </a:cubicBezTo>
                <a:cubicBezTo>
                  <a:pt x="543662" y="2757807"/>
                  <a:pt x="542013" y="2756930"/>
                  <a:pt x="541533" y="2753941"/>
                </a:cubicBezTo>
                <a:close/>
                <a:moveTo>
                  <a:pt x="1200619" y="2753504"/>
                </a:moveTo>
                <a:cubicBezTo>
                  <a:pt x="1200915" y="2753407"/>
                  <a:pt x="1201861" y="2754125"/>
                  <a:pt x="1201973" y="2754591"/>
                </a:cubicBezTo>
                <a:cubicBezTo>
                  <a:pt x="1202327" y="2756070"/>
                  <a:pt x="1203341" y="2756240"/>
                  <a:pt x="1204511" y="2756634"/>
                </a:cubicBezTo>
                <a:cubicBezTo>
                  <a:pt x="1205724" y="2757016"/>
                  <a:pt x="1206752" y="2757962"/>
                  <a:pt x="1209319" y="2759583"/>
                </a:cubicBezTo>
                <a:cubicBezTo>
                  <a:pt x="1205485" y="2760048"/>
                  <a:pt x="1203511" y="2760287"/>
                  <a:pt x="1201536" y="2760500"/>
                </a:cubicBezTo>
                <a:cubicBezTo>
                  <a:pt x="1200915" y="2758933"/>
                  <a:pt x="1200295" y="2757395"/>
                  <a:pt x="1199703" y="2755886"/>
                </a:cubicBezTo>
                <a:cubicBezTo>
                  <a:pt x="1199295" y="2754804"/>
                  <a:pt x="1199674" y="2753887"/>
                  <a:pt x="1200619" y="2753504"/>
                </a:cubicBezTo>
                <a:close/>
                <a:moveTo>
                  <a:pt x="2231360" y="2753237"/>
                </a:moveTo>
                <a:cubicBezTo>
                  <a:pt x="2233602" y="2754562"/>
                  <a:pt x="2235955" y="2755944"/>
                  <a:pt x="2239326" y="2757904"/>
                </a:cubicBezTo>
                <a:cubicBezTo>
                  <a:pt x="2235042" y="2760525"/>
                  <a:pt x="2234251" y="2763333"/>
                  <a:pt x="2235955" y="2766040"/>
                </a:cubicBezTo>
                <a:cubicBezTo>
                  <a:pt x="2232179" y="2769578"/>
                  <a:pt x="2228581" y="2772949"/>
                  <a:pt x="2223859" y="2777375"/>
                </a:cubicBezTo>
                <a:cubicBezTo>
                  <a:pt x="2223310" y="2777292"/>
                  <a:pt x="2223181" y="2775375"/>
                  <a:pt x="2223718" y="2773061"/>
                </a:cubicBezTo>
                <a:cubicBezTo>
                  <a:pt x="2224184" y="2771087"/>
                  <a:pt x="2225256" y="2769000"/>
                  <a:pt x="2224902" y="2767196"/>
                </a:cubicBezTo>
                <a:cubicBezTo>
                  <a:pt x="2224393" y="2764954"/>
                  <a:pt x="2224253" y="2763557"/>
                  <a:pt x="2225989" y="2761640"/>
                </a:cubicBezTo>
                <a:cubicBezTo>
                  <a:pt x="2228173" y="2759229"/>
                  <a:pt x="2229584" y="2756100"/>
                  <a:pt x="2231360" y="2753237"/>
                </a:cubicBezTo>
                <a:close/>
                <a:moveTo>
                  <a:pt x="1054485" y="2753125"/>
                </a:moveTo>
                <a:cubicBezTo>
                  <a:pt x="1057081" y="2752349"/>
                  <a:pt x="1059322" y="2753154"/>
                  <a:pt x="1061098" y="2755241"/>
                </a:cubicBezTo>
                <a:cubicBezTo>
                  <a:pt x="1061297" y="2755508"/>
                  <a:pt x="1061210" y="2756013"/>
                  <a:pt x="1061268" y="2756396"/>
                </a:cubicBezTo>
                <a:cubicBezTo>
                  <a:pt x="1061069" y="2756749"/>
                  <a:pt x="1060943" y="2757186"/>
                  <a:pt x="1060647" y="2757424"/>
                </a:cubicBezTo>
                <a:cubicBezTo>
                  <a:pt x="1058434" y="2759103"/>
                  <a:pt x="1054670" y="2757962"/>
                  <a:pt x="1053482" y="2755125"/>
                </a:cubicBezTo>
                <a:cubicBezTo>
                  <a:pt x="1053301" y="2754649"/>
                  <a:pt x="1053948" y="2753266"/>
                  <a:pt x="1054485" y="2753125"/>
                </a:cubicBezTo>
                <a:close/>
                <a:moveTo>
                  <a:pt x="1715461" y="2752673"/>
                </a:moveTo>
                <a:cubicBezTo>
                  <a:pt x="1718551" y="2752673"/>
                  <a:pt x="1720973" y="2753800"/>
                  <a:pt x="1721977" y="2756958"/>
                </a:cubicBezTo>
                <a:cubicBezTo>
                  <a:pt x="1718493" y="2756890"/>
                  <a:pt x="1714786" y="2757875"/>
                  <a:pt x="1711866" y="2755041"/>
                </a:cubicBezTo>
                <a:cubicBezTo>
                  <a:pt x="1712065" y="2752504"/>
                  <a:pt x="1713895" y="2752673"/>
                  <a:pt x="1715461" y="2752673"/>
                </a:cubicBezTo>
                <a:close/>
                <a:moveTo>
                  <a:pt x="1669297" y="2752262"/>
                </a:moveTo>
                <a:cubicBezTo>
                  <a:pt x="1669947" y="2752208"/>
                  <a:pt x="1671272" y="2753125"/>
                  <a:pt x="1671243" y="2753504"/>
                </a:cubicBezTo>
                <a:cubicBezTo>
                  <a:pt x="1671004" y="2756749"/>
                  <a:pt x="1671791" y="2758807"/>
                  <a:pt x="1675545" y="2759370"/>
                </a:cubicBezTo>
                <a:cubicBezTo>
                  <a:pt x="1676405" y="2759471"/>
                  <a:pt x="1677646" y="2762120"/>
                  <a:pt x="1677462" y="2763445"/>
                </a:cubicBezTo>
                <a:cubicBezTo>
                  <a:pt x="1677166" y="2765813"/>
                  <a:pt x="1675953" y="2768055"/>
                  <a:pt x="1674401" y="2772300"/>
                </a:cubicBezTo>
                <a:cubicBezTo>
                  <a:pt x="1670355" y="2767661"/>
                  <a:pt x="1667705" y="2764983"/>
                  <a:pt x="1665489" y="2761936"/>
                </a:cubicBezTo>
                <a:cubicBezTo>
                  <a:pt x="1663446" y="2759200"/>
                  <a:pt x="1664489" y="2756157"/>
                  <a:pt x="1665983" y="2753533"/>
                </a:cubicBezTo>
                <a:cubicBezTo>
                  <a:pt x="1666464" y="2752728"/>
                  <a:pt x="1668113" y="2752378"/>
                  <a:pt x="1669297" y="2752262"/>
                </a:cubicBezTo>
                <a:close/>
                <a:moveTo>
                  <a:pt x="1564519" y="2752136"/>
                </a:moveTo>
                <a:cubicBezTo>
                  <a:pt x="1564815" y="2757832"/>
                  <a:pt x="1564393" y="2763474"/>
                  <a:pt x="1563278" y="2769058"/>
                </a:cubicBezTo>
                <a:cubicBezTo>
                  <a:pt x="1562798" y="2771383"/>
                  <a:pt x="1562628" y="2771383"/>
                  <a:pt x="1556398" y="2773653"/>
                </a:cubicBezTo>
                <a:cubicBezTo>
                  <a:pt x="1556398" y="2771921"/>
                  <a:pt x="1555874" y="2770087"/>
                  <a:pt x="1556495" y="2768845"/>
                </a:cubicBezTo>
                <a:cubicBezTo>
                  <a:pt x="1557932" y="2766011"/>
                  <a:pt x="1557932" y="2763629"/>
                  <a:pt x="1556903" y="2760554"/>
                </a:cubicBezTo>
                <a:cubicBezTo>
                  <a:pt x="1554549" y="2753504"/>
                  <a:pt x="1556426" y="2751616"/>
                  <a:pt x="1564519" y="2752136"/>
                </a:cubicBezTo>
                <a:close/>
                <a:moveTo>
                  <a:pt x="1013722" y="2749487"/>
                </a:moveTo>
                <a:cubicBezTo>
                  <a:pt x="1016076" y="2748458"/>
                  <a:pt x="1018826" y="2750938"/>
                  <a:pt x="1019772" y="2755042"/>
                </a:cubicBezTo>
                <a:cubicBezTo>
                  <a:pt x="1019180" y="2755619"/>
                  <a:pt x="1018443" y="2756987"/>
                  <a:pt x="1017613" y="2757016"/>
                </a:cubicBezTo>
                <a:cubicBezTo>
                  <a:pt x="1013960" y="2757283"/>
                  <a:pt x="1011127" y="2754998"/>
                  <a:pt x="1011564" y="2752291"/>
                </a:cubicBezTo>
                <a:cubicBezTo>
                  <a:pt x="1011776" y="2751234"/>
                  <a:pt x="1012747" y="2749894"/>
                  <a:pt x="1013722" y="2749487"/>
                </a:cubicBezTo>
                <a:close/>
                <a:moveTo>
                  <a:pt x="672538" y="2748540"/>
                </a:moveTo>
                <a:cubicBezTo>
                  <a:pt x="674428" y="2748486"/>
                  <a:pt x="674809" y="2750248"/>
                  <a:pt x="675429" y="2751515"/>
                </a:cubicBezTo>
                <a:cubicBezTo>
                  <a:pt x="676078" y="2752912"/>
                  <a:pt x="675669" y="2754182"/>
                  <a:pt x="674047" y="2755886"/>
                </a:cubicBezTo>
                <a:cubicBezTo>
                  <a:pt x="673243" y="2753081"/>
                  <a:pt x="672722" y="2751193"/>
                  <a:pt x="672186" y="2749273"/>
                </a:cubicBezTo>
                <a:cubicBezTo>
                  <a:pt x="672158" y="2749132"/>
                  <a:pt x="672327" y="2748948"/>
                  <a:pt x="672538" y="2748540"/>
                </a:cubicBezTo>
                <a:close/>
                <a:moveTo>
                  <a:pt x="1639149" y="2748075"/>
                </a:moveTo>
                <a:cubicBezTo>
                  <a:pt x="1641153" y="2748075"/>
                  <a:pt x="1642889" y="2749841"/>
                  <a:pt x="1644961" y="2749696"/>
                </a:cubicBezTo>
                <a:cubicBezTo>
                  <a:pt x="1645665" y="2749642"/>
                  <a:pt x="1646369" y="2749375"/>
                  <a:pt x="1647174" y="2748754"/>
                </a:cubicBezTo>
                <a:cubicBezTo>
                  <a:pt x="1649823" y="2746707"/>
                  <a:pt x="1651953" y="2748808"/>
                  <a:pt x="1653307" y="2751050"/>
                </a:cubicBezTo>
                <a:cubicBezTo>
                  <a:pt x="1654902" y="2753772"/>
                  <a:pt x="1653422" y="2755887"/>
                  <a:pt x="1651263" y="2757536"/>
                </a:cubicBezTo>
                <a:cubicBezTo>
                  <a:pt x="1648964" y="2759316"/>
                  <a:pt x="1646524" y="2760966"/>
                  <a:pt x="1643452" y="2763120"/>
                </a:cubicBezTo>
                <a:cubicBezTo>
                  <a:pt x="1641535" y="2761020"/>
                  <a:pt x="1640323" y="2759695"/>
                  <a:pt x="1639590" y="2758370"/>
                </a:cubicBezTo>
                <a:cubicBezTo>
                  <a:pt x="1638882" y="2757045"/>
                  <a:pt x="1638673" y="2755717"/>
                  <a:pt x="1638727" y="2753591"/>
                </a:cubicBezTo>
                <a:cubicBezTo>
                  <a:pt x="1638785" y="2752180"/>
                  <a:pt x="1638940" y="2750404"/>
                  <a:pt x="1639149" y="2748075"/>
                </a:cubicBezTo>
                <a:close/>
                <a:moveTo>
                  <a:pt x="2871143" y="2747808"/>
                </a:moveTo>
                <a:cubicBezTo>
                  <a:pt x="2874131" y="2750782"/>
                  <a:pt x="2873539" y="2754266"/>
                  <a:pt x="2873330" y="2757666"/>
                </a:cubicBezTo>
                <a:cubicBezTo>
                  <a:pt x="2867436" y="2755100"/>
                  <a:pt x="2867490" y="2754970"/>
                  <a:pt x="2871143" y="2747808"/>
                </a:cubicBezTo>
                <a:close/>
                <a:moveTo>
                  <a:pt x="1251126" y="2745241"/>
                </a:moveTo>
                <a:cubicBezTo>
                  <a:pt x="1252595" y="2745595"/>
                  <a:pt x="1253638" y="2746949"/>
                  <a:pt x="1253100" y="2748161"/>
                </a:cubicBezTo>
                <a:cubicBezTo>
                  <a:pt x="1252595" y="2749345"/>
                  <a:pt x="1251775" y="2750374"/>
                  <a:pt x="1251057" y="2751515"/>
                </a:cubicBezTo>
                <a:cubicBezTo>
                  <a:pt x="1249054" y="2750374"/>
                  <a:pt x="1248054" y="2749021"/>
                  <a:pt x="1248729" y="2746977"/>
                </a:cubicBezTo>
                <a:cubicBezTo>
                  <a:pt x="1249054" y="2745920"/>
                  <a:pt x="1249703" y="2744916"/>
                  <a:pt x="1251126" y="2745241"/>
                </a:cubicBezTo>
                <a:close/>
                <a:moveTo>
                  <a:pt x="1362744" y="2744494"/>
                </a:moveTo>
                <a:cubicBezTo>
                  <a:pt x="1365072" y="2746299"/>
                  <a:pt x="1367284" y="2745862"/>
                  <a:pt x="1369681" y="2744974"/>
                </a:cubicBezTo>
                <a:cubicBezTo>
                  <a:pt x="1370035" y="2744848"/>
                  <a:pt x="1370768" y="2745382"/>
                  <a:pt x="1371121" y="2745833"/>
                </a:cubicBezTo>
                <a:cubicBezTo>
                  <a:pt x="1371573" y="2746357"/>
                  <a:pt x="1370797" y="2747624"/>
                  <a:pt x="1369977" y="2747681"/>
                </a:cubicBezTo>
                <a:cubicBezTo>
                  <a:pt x="1368555" y="2747808"/>
                  <a:pt x="1367086" y="2748046"/>
                  <a:pt x="1365693" y="2747808"/>
                </a:cubicBezTo>
                <a:cubicBezTo>
                  <a:pt x="1363718" y="2747483"/>
                  <a:pt x="1361772" y="2746808"/>
                  <a:pt x="1359798" y="2746241"/>
                </a:cubicBezTo>
                <a:cubicBezTo>
                  <a:pt x="1360361" y="2744465"/>
                  <a:pt x="1361715" y="2743732"/>
                  <a:pt x="1362744" y="2744494"/>
                </a:cubicBezTo>
                <a:close/>
                <a:moveTo>
                  <a:pt x="3116008" y="2743437"/>
                </a:moveTo>
                <a:cubicBezTo>
                  <a:pt x="3117192" y="2744325"/>
                  <a:pt x="3118405" y="2744888"/>
                  <a:pt x="3119025" y="2745791"/>
                </a:cubicBezTo>
                <a:cubicBezTo>
                  <a:pt x="3120141" y="2747484"/>
                  <a:pt x="3121296" y="2749375"/>
                  <a:pt x="3119729" y="2751375"/>
                </a:cubicBezTo>
                <a:cubicBezTo>
                  <a:pt x="3119350" y="2751855"/>
                  <a:pt x="3118166" y="2752053"/>
                  <a:pt x="3117517" y="2751855"/>
                </a:cubicBezTo>
                <a:cubicBezTo>
                  <a:pt x="3114896" y="2751079"/>
                  <a:pt x="3113243" y="2749317"/>
                  <a:pt x="3113864" y="2746411"/>
                </a:cubicBezTo>
                <a:cubicBezTo>
                  <a:pt x="3114062" y="2745383"/>
                  <a:pt x="3115192" y="2744567"/>
                  <a:pt x="3116008" y="2743437"/>
                </a:cubicBezTo>
                <a:close/>
                <a:moveTo>
                  <a:pt x="2351114" y="2739657"/>
                </a:moveTo>
                <a:cubicBezTo>
                  <a:pt x="2353399" y="2737473"/>
                  <a:pt x="2354569" y="2739123"/>
                  <a:pt x="2355568" y="2740278"/>
                </a:cubicBezTo>
                <a:cubicBezTo>
                  <a:pt x="2359207" y="2744566"/>
                  <a:pt x="2364777" y="2747569"/>
                  <a:pt x="2364990" y="2754182"/>
                </a:cubicBezTo>
                <a:cubicBezTo>
                  <a:pt x="2358994" y="2750612"/>
                  <a:pt x="2353594" y="2746483"/>
                  <a:pt x="2351114" y="2739657"/>
                </a:cubicBezTo>
                <a:close/>
                <a:moveTo>
                  <a:pt x="1308472" y="2738502"/>
                </a:moveTo>
                <a:cubicBezTo>
                  <a:pt x="1310364" y="2739487"/>
                  <a:pt x="1309671" y="2740899"/>
                  <a:pt x="1308700" y="2741816"/>
                </a:cubicBezTo>
                <a:cubicBezTo>
                  <a:pt x="1306992" y="2743436"/>
                  <a:pt x="1305018" y="2744732"/>
                  <a:pt x="1303043" y="2746270"/>
                </a:cubicBezTo>
                <a:cubicBezTo>
                  <a:pt x="1301480" y="2742519"/>
                  <a:pt x="1301480" y="2742519"/>
                  <a:pt x="1308472" y="2738502"/>
                </a:cubicBezTo>
                <a:close/>
                <a:moveTo>
                  <a:pt x="1610034" y="2736091"/>
                </a:moveTo>
                <a:cubicBezTo>
                  <a:pt x="1611276" y="2747866"/>
                  <a:pt x="1611276" y="2747866"/>
                  <a:pt x="1606497" y="2753887"/>
                </a:cubicBezTo>
                <a:cubicBezTo>
                  <a:pt x="1604479" y="2750699"/>
                  <a:pt x="1602533" y="2747541"/>
                  <a:pt x="1600476" y="2744494"/>
                </a:cubicBezTo>
                <a:cubicBezTo>
                  <a:pt x="1600064" y="2743902"/>
                  <a:pt x="1599093" y="2743704"/>
                  <a:pt x="1598346" y="2743296"/>
                </a:cubicBezTo>
                <a:cubicBezTo>
                  <a:pt x="1594043" y="2744592"/>
                  <a:pt x="1599443" y="2747595"/>
                  <a:pt x="1596581" y="2749840"/>
                </a:cubicBezTo>
                <a:cubicBezTo>
                  <a:pt x="1593101" y="2748696"/>
                  <a:pt x="1593213" y="2746115"/>
                  <a:pt x="1593538" y="2743621"/>
                </a:cubicBezTo>
                <a:cubicBezTo>
                  <a:pt x="1593888" y="2740870"/>
                  <a:pt x="1595581" y="2738686"/>
                  <a:pt x="1598050" y="2738037"/>
                </a:cubicBezTo>
                <a:cubicBezTo>
                  <a:pt x="1601941" y="2737008"/>
                  <a:pt x="1606045" y="2736712"/>
                  <a:pt x="1610034" y="2736091"/>
                </a:cubicBezTo>
                <a:close/>
                <a:moveTo>
                  <a:pt x="2187409" y="2735528"/>
                </a:moveTo>
                <a:cubicBezTo>
                  <a:pt x="2189495" y="2737037"/>
                  <a:pt x="2191470" y="2738502"/>
                  <a:pt x="2193769" y="2740137"/>
                </a:cubicBezTo>
                <a:cubicBezTo>
                  <a:pt x="2192358" y="2741195"/>
                  <a:pt x="2191120" y="2742083"/>
                  <a:pt x="2189611" y="2743199"/>
                </a:cubicBezTo>
                <a:cubicBezTo>
                  <a:pt x="2191921" y="2750432"/>
                  <a:pt x="2196661" y="2757579"/>
                  <a:pt x="2192473" y="2766138"/>
                </a:cubicBezTo>
                <a:cubicBezTo>
                  <a:pt x="2190033" y="2765420"/>
                  <a:pt x="2187691" y="2764741"/>
                  <a:pt x="2185366" y="2764037"/>
                </a:cubicBezTo>
                <a:cubicBezTo>
                  <a:pt x="2185070" y="2764799"/>
                  <a:pt x="2184604" y="2765546"/>
                  <a:pt x="2184547" y="2766279"/>
                </a:cubicBezTo>
                <a:cubicBezTo>
                  <a:pt x="2184279" y="2769578"/>
                  <a:pt x="2186254" y="2771736"/>
                  <a:pt x="2188257" y="2774007"/>
                </a:cubicBezTo>
                <a:cubicBezTo>
                  <a:pt x="2188849" y="2774696"/>
                  <a:pt x="2188875" y="2776642"/>
                  <a:pt x="2188340" y="2777321"/>
                </a:cubicBezTo>
                <a:cubicBezTo>
                  <a:pt x="2187792" y="2778025"/>
                  <a:pt x="2186167" y="2778111"/>
                  <a:pt x="2185070" y="2777996"/>
                </a:cubicBezTo>
                <a:cubicBezTo>
                  <a:pt x="2183926" y="2777884"/>
                  <a:pt x="2182854" y="2777209"/>
                  <a:pt x="2181233" y="2776588"/>
                </a:cubicBezTo>
                <a:cubicBezTo>
                  <a:pt x="2181009" y="2779407"/>
                  <a:pt x="2180825" y="2781862"/>
                  <a:pt x="2180529" y="2784284"/>
                </a:cubicBezTo>
                <a:cubicBezTo>
                  <a:pt x="2180316" y="2786175"/>
                  <a:pt x="2179258" y="2787417"/>
                  <a:pt x="2177288" y="2787471"/>
                </a:cubicBezTo>
                <a:cubicBezTo>
                  <a:pt x="2175158" y="2787586"/>
                  <a:pt x="2172942" y="2785695"/>
                  <a:pt x="2173014" y="2783666"/>
                </a:cubicBezTo>
                <a:cubicBezTo>
                  <a:pt x="2173097" y="2781566"/>
                  <a:pt x="2173183" y="2779378"/>
                  <a:pt x="2173804" y="2777404"/>
                </a:cubicBezTo>
                <a:cubicBezTo>
                  <a:pt x="2176017" y="2770271"/>
                  <a:pt x="2178443" y="2763178"/>
                  <a:pt x="2180742" y="2756070"/>
                </a:cubicBezTo>
                <a:cubicBezTo>
                  <a:pt x="2181500" y="2753732"/>
                  <a:pt x="2183038" y="2751049"/>
                  <a:pt x="2182503" y="2749021"/>
                </a:cubicBezTo>
                <a:cubicBezTo>
                  <a:pt x="2180908" y="2743199"/>
                  <a:pt x="2183363" y="2739390"/>
                  <a:pt x="2187409" y="2735528"/>
                </a:cubicBezTo>
                <a:close/>
                <a:moveTo>
                  <a:pt x="3034693" y="2734878"/>
                </a:moveTo>
                <a:cubicBezTo>
                  <a:pt x="3033393" y="2739870"/>
                  <a:pt x="3033267" y="2744382"/>
                  <a:pt x="3038526" y="2747483"/>
                </a:cubicBezTo>
                <a:cubicBezTo>
                  <a:pt x="3038498" y="2747569"/>
                  <a:pt x="3038498" y="2747681"/>
                  <a:pt x="3038458" y="2747779"/>
                </a:cubicBezTo>
                <a:lnTo>
                  <a:pt x="3038667" y="2747595"/>
                </a:lnTo>
                <a:cubicBezTo>
                  <a:pt x="3038613" y="2747540"/>
                  <a:pt x="3038584" y="2747512"/>
                  <a:pt x="3038526" y="2747483"/>
                </a:cubicBezTo>
                <a:cubicBezTo>
                  <a:pt x="3038754" y="2746158"/>
                  <a:pt x="3039050" y="2744790"/>
                  <a:pt x="3039288" y="2743465"/>
                </a:cubicBezTo>
                <a:cubicBezTo>
                  <a:pt x="3039584" y="2742025"/>
                  <a:pt x="3039797" y="2740574"/>
                  <a:pt x="3039880" y="2739123"/>
                </a:cubicBezTo>
                <a:cubicBezTo>
                  <a:pt x="3039995" y="2736260"/>
                  <a:pt x="3038498" y="2734441"/>
                  <a:pt x="3034693" y="2734878"/>
                </a:cubicBezTo>
                <a:close/>
                <a:moveTo>
                  <a:pt x="1661147" y="2734116"/>
                </a:moveTo>
                <a:cubicBezTo>
                  <a:pt x="1662471" y="2734766"/>
                  <a:pt x="1663305" y="2736416"/>
                  <a:pt x="1664096" y="2737333"/>
                </a:cubicBezTo>
                <a:cubicBezTo>
                  <a:pt x="1663038" y="2740520"/>
                  <a:pt x="1660977" y="2741040"/>
                  <a:pt x="1658793" y="2740661"/>
                </a:cubicBezTo>
                <a:cubicBezTo>
                  <a:pt x="1657818" y="2740520"/>
                  <a:pt x="1656396" y="2739361"/>
                  <a:pt x="1656255" y="2738502"/>
                </a:cubicBezTo>
                <a:cubicBezTo>
                  <a:pt x="1655931" y="2736261"/>
                  <a:pt x="1659385" y="2733229"/>
                  <a:pt x="1661147" y="2734116"/>
                </a:cubicBezTo>
                <a:close/>
                <a:moveTo>
                  <a:pt x="1352268" y="2731098"/>
                </a:moveTo>
                <a:cubicBezTo>
                  <a:pt x="1352860" y="2731311"/>
                  <a:pt x="1353564" y="2732398"/>
                  <a:pt x="1353535" y="2733044"/>
                </a:cubicBezTo>
                <a:cubicBezTo>
                  <a:pt x="1353510" y="2733665"/>
                  <a:pt x="1352748" y="2734611"/>
                  <a:pt x="1352127" y="2734849"/>
                </a:cubicBezTo>
                <a:cubicBezTo>
                  <a:pt x="1348702" y="2736062"/>
                  <a:pt x="1346262" y="2734524"/>
                  <a:pt x="1344428" y="2731579"/>
                </a:cubicBezTo>
                <a:cubicBezTo>
                  <a:pt x="1346937" y="2730041"/>
                  <a:pt x="1349619" y="2730210"/>
                  <a:pt x="1352268" y="2731098"/>
                </a:cubicBezTo>
                <a:close/>
                <a:moveTo>
                  <a:pt x="788512" y="2730988"/>
                </a:moveTo>
                <a:cubicBezTo>
                  <a:pt x="789525" y="2730526"/>
                  <a:pt x="790578" y="2731249"/>
                  <a:pt x="792684" y="2732695"/>
                </a:cubicBezTo>
                <a:cubicBezTo>
                  <a:pt x="789739" y="2734019"/>
                  <a:pt x="787143" y="2735203"/>
                  <a:pt x="784577" y="2736387"/>
                </a:cubicBezTo>
                <a:cubicBezTo>
                  <a:pt x="786524" y="2733095"/>
                  <a:pt x="787498" y="2731449"/>
                  <a:pt x="788512" y="2730988"/>
                </a:cubicBezTo>
                <a:close/>
                <a:moveTo>
                  <a:pt x="1340085" y="2730337"/>
                </a:moveTo>
                <a:cubicBezTo>
                  <a:pt x="1340085" y="2730366"/>
                  <a:pt x="1340114" y="2730395"/>
                  <a:pt x="1340143" y="2730424"/>
                </a:cubicBezTo>
                <a:cubicBezTo>
                  <a:pt x="1340056" y="2730478"/>
                  <a:pt x="1339973" y="2730507"/>
                  <a:pt x="1339915" y="2730564"/>
                </a:cubicBezTo>
                <a:cubicBezTo>
                  <a:pt x="1339887" y="2730507"/>
                  <a:pt x="1339858" y="2730478"/>
                  <a:pt x="1339818" y="2730449"/>
                </a:cubicBezTo>
                <a:cubicBezTo>
                  <a:pt x="1339915" y="2730424"/>
                  <a:pt x="1339999" y="2730366"/>
                  <a:pt x="1340085" y="2730337"/>
                </a:cubicBezTo>
                <a:close/>
                <a:moveTo>
                  <a:pt x="1335219" y="2726854"/>
                </a:moveTo>
                <a:cubicBezTo>
                  <a:pt x="1336223" y="2727475"/>
                  <a:pt x="1336757" y="2728857"/>
                  <a:pt x="1337461" y="2729944"/>
                </a:cubicBezTo>
                <a:cubicBezTo>
                  <a:pt x="1335728" y="2730633"/>
                  <a:pt x="1333978" y="2731341"/>
                  <a:pt x="1332216" y="2732045"/>
                </a:cubicBezTo>
                <a:cubicBezTo>
                  <a:pt x="1330271" y="2731156"/>
                  <a:pt x="1329920" y="2729536"/>
                  <a:pt x="1330891" y="2727857"/>
                </a:cubicBezTo>
                <a:cubicBezTo>
                  <a:pt x="1331866" y="2726135"/>
                  <a:pt x="1333711" y="2725912"/>
                  <a:pt x="1335219" y="2726854"/>
                </a:cubicBezTo>
                <a:close/>
                <a:moveTo>
                  <a:pt x="1565335" y="2725432"/>
                </a:moveTo>
                <a:cubicBezTo>
                  <a:pt x="1565335" y="2729449"/>
                  <a:pt x="1564602" y="2733287"/>
                  <a:pt x="1565548" y="2736654"/>
                </a:cubicBezTo>
                <a:cubicBezTo>
                  <a:pt x="1566519" y="2740094"/>
                  <a:pt x="1569114" y="2743141"/>
                  <a:pt x="1571413" y="2747104"/>
                </a:cubicBezTo>
                <a:lnTo>
                  <a:pt x="1564602" y="2751855"/>
                </a:lnTo>
                <a:lnTo>
                  <a:pt x="1564689" y="2752136"/>
                </a:lnTo>
                <a:cubicBezTo>
                  <a:pt x="1564631" y="2752136"/>
                  <a:pt x="1564573" y="2752136"/>
                  <a:pt x="1564519" y="2752136"/>
                </a:cubicBezTo>
                <a:cubicBezTo>
                  <a:pt x="1564519" y="2752053"/>
                  <a:pt x="1564519" y="2751966"/>
                  <a:pt x="1564519" y="2751912"/>
                </a:cubicBezTo>
                <a:lnTo>
                  <a:pt x="1564602" y="2751854"/>
                </a:lnTo>
                <a:lnTo>
                  <a:pt x="1562685" y="2746357"/>
                </a:lnTo>
                <a:cubicBezTo>
                  <a:pt x="1561415" y="2745144"/>
                  <a:pt x="1558877" y="2744679"/>
                  <a:pt x="1556932" y="2744791"/>
                </a:cubicBezTo>
                <a:cubicBezTo>
                  <a:pt x="1548640" y="2745329"/>
                  <a:pt x="1545215" y="2748924"/>
                  <a:pt x="1544186" y="2757511"/>
                </a:cubicBezTo>
                <a:cubicBezTo>
                  <a:pt x="1543958" y="2759612"/>
                  <a:pt x="1543803" y="2761713"/>
                  <a:pt x="1543861" y="2761262"/>
                </a:cubicBezTo>
                <a:cubicBezTo>
                  <a:pt x="1538403" y="2766546"/>
                  <a:pt x="1534512" y="2770325"/>
                  <a:pt x="1530058" y="2774628"/>
                </a:cubicBezTo>
                <a:cubicBezTo>
                  <a:pt x="1528462" y="2773755"/>
                  <a:pt x="1525629" y="2772217"/>
                  <a:pt x="1521625" y="2770029"/>
                </a:cubicBezTo>
                <a:cubicBezTo>
                  <a:pt x="1525517" y="2768903"/>
                  <a:pt x="1528141" y="2768142"/>
                  <a:pt x="1530946" y="2767337"/>
                </a:cubicBezTo>
                <a:cubicBezTo>
                  <a:pt x="1531761" y="2763362"/>
                  <a:pt x="1532566" y="2759666"/>
                  <a:pt x="1533425" y="2755591"/>
                </a:cubicBezTo>
                <a:cubicBezTo>
                  <a:pt x="1530704" y="2751107"/>
                  <a:pt x="1527870" y="2746484"/>
                  <a:pt x="1525080" y="2741816"/>
                </a:cubicBezTo>
                <a:cubicBezTo>
                  <a:pt x="1522145" y="2742311"/>
                  <a:pt x="1521709" y="2744437"/>
                  <a:pt x="1522091" y="2746595"/>
                </a:cubicBezTo>
                <a:cubicBezTo>
                  <a:pt x="1522441" y="2748653"/>
                  <a:pt x="1523741" y="2750588"/>
                  <a:pt x="1523950" y="2752616"/>
                </a:cubicBezTo>
                <a:cubicBezTo>
                  <a:pt x="1524066" y="2753999"/>
                  <a:pt x="1522979" y="2755508"/>
                  <a:pt x="1522485" y="2756832"/>
                </a:cubicBezTo>
                <a:cubicBezTo>
                  <a:pt x="1518608" y="2756338"/>
                  <a:pt x="1519326" y="2752209"/>
                  <a:pt x="1515872" y="2751234"/>
                </a:cubicBezTo>
                <a:cubicBezTo>
                  <a:pt x="1512121" y="2750191"/>
                  <a:pt x="1511006" y="2746115"/>
                  <a:pt x="1512572" y="2743112"/>
                </a:cubicBezTo>
                <a:cubicBezTo>
                  <a:pt x="1514309" y="2739813"/>
                  <a:pt x="1516550" y="2736766"/>
                  <a:pt x="1518676" y="2733427"/>
                </a:cubicBezTo>
                <a:cubicBezTo>
                  <a:pt x="1521950" y="2733904"/>
                  <a:pt x="1524784" y="2734315"/>
                  <a:pt x="1528224" y="2734850"/>
                </a:cubicBezTo>
                <a:cubicBezTo>
                  <a:pt x="1529198" y="2732778"/>
                  <a:pt x="1530213" y="2730691"/>
                  <a:pt x="1531159" y="2728717"/>
                </a:cubicBezTo>
                <a:cubicBezTo>
                  <a:pt x="1536811" y="2729265"/>
                  <a:pt x="1538136" y="2734583"/>
                  <a:pt x="1541125" y="2737503"/>
                </a:cubicBezTo>
                <a:cubicBezTo>
                  <a:pt x="1546229" y="2739629"/>
                  <a:pt x="1548907" y="2734583"/>
                  <a:pt x="1552856" y="2733991"/>
                </a:cubicBezTo>
                <a:cubicBezTo>
                  <a:pt x="1554719" y="2734962"/>
                  <a:pt x="1556495" y="2735878"/>
                  <a:pt x="1557848" y="2736586"/>
                </a:cubicBezTo>
                <a:cubicBezTo>
                  <a:pt x="1563389" y="2734554"/>
                  <a:pt x="1557495" y="2726504"/>
                  <a:pt x="1565335" y="2725432"/>
                </a:cubicBezTo>
                <a:close/>
                <a:moveTo>
                  <a:pt x="3097043" y="2723865"/>
                </a:moveTo>
                <a:cubicBezTo>
                  <a:pt x="3099172" y="2726969"/>
                  <a:pt x="3099638" y="2730099"/>
                  <a:pt x="3097367" y="2733286"/>
                </a:cubicBezTo>
                <a:cubicBezTo>
                  <a:pt x="3094956" y="2736683"/>
                  <a:pt x="3092361" y="2740011"/>
                  <a:pt x="3093390" y="2745115"/>
                </a:cubicBezTo>
                <a:cubicBezTo>
                  <a:pt x="3095548" y="2745115"/>
                  <a:pt x="3097425" y="2745115"/>
                  <a:pt x="3099284" y="2745115"/>
                </a:cubicBezTo>
                <a:cubicBezTo>
                  <a:pt x="3093830" y="2750161"/>
                  <a:pt x="3095184" y="2757254"/>
                  <a:pt x="3094689" y="2764686"/>
                </a:cubicBezTo>
                <a:cubicBezTo>
                  <a:pt x="3089668" y="2763333"/>
                  <a:pt x="3085481" y="2762232"/>
                  <a:pt x="3081828" y="2761232"/>
                </a:cubicBezTo>
                <a:cubicBezTo>
                  <a:pt x="3081828" y="2755691"/>
                  <a:pt x="3081828" y="2750908"/>
                  <a:pt x="3081828" y="2745764"/>
                </a:cubicBezTo>
                <a:cubicBezTo>
                  <a:pt x="3078402" y="2744790"/>
                  <a:pt x="3075215" y="2743873"/>
                  <a:pt x="3071887" y="2742927"/>
                </a:cubicBezTo>
                <a:cubicBezTo>
                  <a:pt x="3071566" y="2739657"/>
                  <a:pt x="3072028" y="2736091"/>
                  <a:pt x="3069169" y="2732665"/>
                </a:cubicBezTo>
                <a:cubicBezTo>
                  <a:pt x="3074511" y="2731860"/>
                  <a:pt x="3079402" y="2731098"/>
                  <a:pt x="3085398" y="2730182"/>
                </a:cubicBezTo>
                <a:cubicBezTo>
                  <a:pt x="3086553" y="2728619"/>
                  <a:pt x="3088232" y="2726290"/>
                  <a:pt x="3089935" y="2723966"/>
                </a:cubicBezTo>
                <a:cubicBezTo>
                  <a:pt x="3092123" y="2721031"/>
                  <a:pt x="3095097" y="2721031"/>
                  <a:pt x="3097043" y="2723865"/>
                </a:cubicBezTo>
                <a:close/>
                <a:moveTo>
                  <a:pt x="834365" y="2723695"/>
                </a:moveTo>
                <a:lnTo>
                  <a:pt x="834452" y="2723894"/>
                </a:lnTo>
                <a:cubicBezTo>
                  <a:pt x="834394" y="2723836"/>
                  <a:pt x="834365" y="2723811"/>
                  <a:pt x="834340" y="2723753"/>
                </a:cubicBezTo>
                <a:cubicBezTo>
                  <a:pt x="834340" y="2723753"/>
                  <a:pt x="834365" y="2723724"/>
                  <a:pt x="834365" y="2723695"/>
                </a:cubicBezTo>
                <a:close/>
                <a:moveTo>
                  <a:pt x="2159336" y="2723491"/>
                </a:moveTo>
                <a:cubicBezTo>
                  <a:pt x="2161493" y="2724772"/>
                  <a:pt x="2163376" y="2726926"/>
                  <a:pt x="2165668" y="2727673"/>
                </a:cubicBezTo>
                <a:cubicBezTo>
                  <a:pt x="2165343" y="2736008"/>
                  <a:pt x="2166780" y="2743325"/>
                  <a:pt x="2170855" y="2750078"/>
                </a:cubicBezTo>
                <a:cubicBezTo>
                  <a:pt x="2172747" y="2753208"/>
                  <a:pt x="2174775" y="2756720"/>
                  <a:pt x="2173014" y="2761737"/>
                </a:cubicBezTo>
                <a:cubicBezTo>
                  <a:pt x="2169613" y="2758991"/>
                  <a:pt x="2166484" y="2756478"/>
                  <a:pt x="2163073" y="2753703"/>
                </a:cubicBezTo>
                <a:cubicBezTo>
                  <a:pt x="2164018" y="2746624"/>
                  <a:pt x="2163567" y="2739953"/>
                  <a:pt x="2157969" y="2734145"/>
                </a:cubicBezTo>
                <a:cubicBezTo>
                  <a:pt x="2154655" y="2734737"/>
                  <a:pt x="2152301" y="2736470"/>
                  <a:pt x="2151764" y="2740336"/>
                </a:cubicBezTo>
                <a:cubicBezTo>
                  <a:pt x="2151413" y="2742874"/>
                  <a:pt x="2151468" y="2745537"/>
                  <a:pt x="2150677" y="2747866"/>
                </a:cubicBezTo>
                <a:cubicBezTo>
                  <a:pt x="2149847" y="2750316"/>
                  <a:pt x="2147519" y="2752883"/>
                  <a:pt x="2145039" y="2751966"/>
                </a:cubicBezTo>
                <a:cubicBezTo>
                  <a:pt x="2140003" y="2750107"/>
                  <a:pt x="2135986" y="2753024"/>
                  <a:pt x="2131531" y="2753591"/>
                </a:cubicBezTo>
                <a:cubicBezTo>
                  <a:pt x="2130416" y="2753731"/>
                  <a:pt x="2129232" y="2753053"/>
                  <a:pt x="2128077" y="2752757"/>
                </a:cubicBezTo>
                <a:cubicBezTo>
                  <a:pt x="2128146" y="2748512"/>
                  <a:pt x="2131983" y="2748512"/>
                  <a:pt x="2133982" y="2746682"/>
                </a:cubicBezTo>
                <a:cubicBezTo>
                  <a:pt x="2136466" y="2744411"/>
                  <a:pt x="2139087" y="2742282"/>
                  <a:pt x="2141768" y="2740278"/>
                </a:cubicBezTo>
                <a:cubicBezTo>
                  <a:pt x="2144165" y="2738502"/>
                  <a:pt x="2146872" y="2737206"/>
                  <a:pt x="2149114" y="2735315"/>
                </a:cubicBezTo>
                <a:cubicBezTo>
                  <a:pt x="2151298" y="2733427"/>
                  <a:pt x="2153063" y="2731070"/>
                  <a:pt x="2154951" y="2728998"/>
                </a:cubicBezTo>
                <a:cubicBezTo>
                  <a:pt x="2153597" y="2727319"/>
                  <a:pt x="2152623" y="2726107"/>
                  <a:pt x="2151356" y="2724544"/>
                </a:cubicBezTo>
                <a:cubicBezTo>
                  <a:pt x="2154747" y="2721801"/>
                  <a:pt x="2157179" y="2722209"/>
                  <a:pt x="2159336" y="2723491"/>
                </a:cubicBezTo>
                <a:close/>
                <a:moveTo>
                  <a:pt x="2248491" y="2723161"/>
                </a:moveTo>
                <a:cubicBezTo>
                  <a:pt x="2251592" y="2725233"/>
                  <a:pt x="2254429" y="2726969"/>
                  <a:pt x="2257050" y="2728940"/>
                </a:cubicBezTo>
                <a:cubicBezTo>
                  <a:pt x="2259053" y="2730423"/>
                  <a:pt x="2259082" y="2732524"/>
                  <a:pt x="2257909" y="2734611"/>
                </a:cubicBezTo>
                <a:cubicBezTo>
                  <a:pt x="2256458" y="2737206"/>
                  <a:pt x="2254104" y="2738036"/>
                  <a:pt x="2251538" y="2736610"/>
                </a:cubicBezTo>
                <a:cubicBezTo>
                  <a:pt x="2249733" y="2735553"/>
                  <a:pt x="2247997" y="2734315"/>
                  <a:pt x="2246463" y="2732932"/>
                </a:cubicBezTo>
                <a:cubicBezTo>
                  <a:pt x="2245600" y="2732098"/>
                  <a:pt x="2245037" y="2730802"/>
                  <a:pt x="2244658" y="2729662"/>
                </a:cubicBezTo>
                <a:cubicBezTo>
                  <a:pt x="2244459" y="2728915"/>
                  <a:pt x="2244543" y="2727828"/>
                  <a:pt x="2244954" y="2727236"/>
                </a:cubicBezTo>
                <a:cubicBezTo>
                  <a:pt x="2245842" y="2725911"/>
                  <a:pt x="2247055" y="2724782"/>
                  <a:pt x="2248491" y="2723161"/>
                </a:cubicBezTo>
                <a:close/>
                <a:moveTo>
                  <a:pt x="2919199" y="2722161"/>
                </a:moveTo>
                <a:cubicBezTo>
                  <a:pt x="2923090" y="2726179"/>
                  <a:pt x="2922653" y="2730929"/>
                  <a:pt x="2921354" y="2735853"/>
                </a:cubicBezTo>
                <a:cubicBezTo>
                  <a:pt x="2923216" y="2736203"/>
                  <a:pt x="2925036" y="2736556"/>
                  <a:pt x="2927616" y="2737062"/>
                </a:cubicBezTo>
                <a:cubicBezTo>
                  <a:pt x="2926515" y="2738361"/>
                  <a:pt x="2925952" y="2739307"/>
                  <a:pt x="2925133" y="2739953"/>
                </a:cubicBezTo>
                <a:cubicBezTo>
                  <a:pt x="2923866" y="2740982"/>
                  <a:pt x="2921173" y="2741870"/>
                  <a:pt x="2921213" y="2742733"/>
                </a:cubicBezTo>
                <a:cubicBezTo>
                  <a:pt x="2921538" y="2749894"/>
                  <a:pt x="2916307" y="2752854"/>
                  <a:pt x="2911979" y="2756507"/>
                </a:cubicBezTo>
                <a:cubicBezTo>
                  <a:pt x="2911359" y="2757016"/>
                  <a:pt x="2910738" y="2757536"/>
                  <a:pt x="2910175" y="2758102"/>
                </a:cubicBezTo>
                <a:cubicBezTo>
                  <a:pt x="2908991" y="2757254"/>
                  <a:pt x="2908088" y="2756536"/>
                  <a:pt x="2907438" y="2755915"/>
                </a:cubicBezTo>
                <a:cubicBezTo>
                  <a:pt x="2905449" y="2754067"/>
                  <a:pt x="2905688" y="2752941"/>
                  <a:pt x="2907550" y="2750699"/>
                </a:cubicBezTo>
                <a:cubicBezTo>
                  <a:pt x="2909088" y="2748836"/>
                  <a:pt x="2910849" y="2747187"/>
                  <a:pt x="2912625" y="2745299"/>
                </a:cubicBezTo>
                <a:cubicBezTo>
                  <a:pt x="2906846" y="2742927"/>
                  <a:pt x="2907197" y="2738220"/>
                  <a:pt x="2907283" y="2732903"/>
                </a:cubicBezTo>
                <a:cubicBezTo>
                  <a:pt x="2913445" y="2732073"/>
                  <a:pt x="2916842" y="2727644"/>
                  <a:pt x="2919199" y="2722161"/>
                </a:cubicBezTo>
                <a:close/>
                <a:moveTo>
                  <a:pt x="1637344" y="2720974"/>
                </a:moveTo>
                <a:cubicBezTo>
                  <a:pt x="1639405" y="2723132"/>
                  <a:pt x="1641716" y="2725515"/>
                  <a:pt x="1644127" y="2728027"/>
                </a:cubicBezTo>
                <a:cubicBezTo>
                  <a:pt x="1643127" y="2728533"/>
                  <a:pt x="1642394" y="2729237"/>
                  <a:pt x="1641885" y="2729096"/>
                </a:cubicBezTo>
                <a:cubicBezTo>
                  <a:pt x="1639857" y="2728561"/>
                  <a:pt x="1637940" y="2727645"/>
                  <a:pt x="1635893" y="2727150"/>
                </a:cubicBezTo>
                <a:cubicBezTo>
                  <a:pt x="1633594" y="2726587"/>
                  <a:pt x="1632215" y="2728096"/>
                  <a:pt x="1632395" y="2730987"/>
                </a:cubicBezTo>
                <a:cubicBezTo>
                  <a:pt x="1632482" y="2732200"/>
                  <a:pt x="1632977" y="2733427"/>
                  <a:pt x="1633428" y="2735174"/>
                </a:cubicBezTo>
                <a:cubicBezTo>
                  <a:pt x="1629648" y="2737416"/>
                  <a:pt x="1626602" y="2739192"/>
                  <a:pt x="1622653" y="2741549"/>
                </a:cubicBezTo>
                <a:cubicBezTo>
                  <a:pt x="1623332" y="2735117"/>
                  <a:pt x="1623866" y="2729745"/>
                  <a:pt x="1624458" y="2724132"/>
                </a:cubicBezTo>
                <a:cubicBezTo>
                  <a:pt x="1628703" y="2723104"/>
                  <a:pt x="1632677" y="2722104"/>
                  <a:pt x="1637344" y="2720974"/>
                </a:cubicBezTo>
                <a:close/>
                <a:moveTo>
                  <a:pt x="2772217" y="2720764"/>
                </a:moveTo>
                <a:cubicBezTo>
                  <a:pt x="2773163" y="2721356"/>
                  <a:pt x="2773950" y="2722186"/>
                  <a:pt x="2774925" y="2723020"/>
                </a:cubicBezTo>
                <a:cubicBezTo>
                  <a:pt x="2773062" y="2724049"/>
                  <a:pt x="2771921" y="2723399"/>
                  <a:pt x="2770947" y="2722273"/>
                </a:cubicBezTo>
                <a:cubicBezTo>
                  <a:pt x="2770737" y="2722031"/>
                  <a:pt x="2770651" y="2721298"/>
                  <a:pt x="2770737" y="2721244"/>
                </a:cubicBezTo>
                <a:cubicBezTo>
                  <a:pt x="2771174" y="2720973"/>
                  <a:pt x="2771921" y="2720595"/>
                  <a:pt x="2772217" y="2720764"/>
                </a:cubicBezTo>
                <a:close/>
                <a:moveTo>
                  <a:pt x="2687487" y="2717946"/>
                </a:moveTo>
                <a:cubicBezTo>
                  <a:pt x="2688841" y="2716704"/>
                  <a:pt x="2691562" y="2717466"/>
                  <a:pt x="2692212" y="2719213"/>
                </a:cubicBezTo>
                <a:cubicBezTo>
                  <a:pt x="2692620" y="2720382"/>
                  <a:pt x="2692620" y="2721682"/>
                  <a:pt x="2693071" y="2722808"/>
                </a:cubicBezTo>
                <a:cubicBezTo>
                  <a:pt x="2693353" y="2723515"/>
                  <a:pt x="2694100" y="2724050"/>
                  <a:pt x="2694721" y="2724544"/>
                </a:cubicBezTo>
                <a:cubicBezTo>
                  <a:pt x="2694949" y="2724754"/>
                  <a:pt x="2695483" y="2724573"/>
                  <a:pt x="2696161" y="2724573"/>
                </a:cubicBezTo>
                <a:cubicBezTo>
                  <a:pt x="2695992" y="2722624"/>
                  <a:pt x="2695808" y="2720707"/>
                  <a:pt x="2695638" y="2718819"/>
                </a:cubicBezTo>
                <a:cubicBezTo>
                  <a:pt x="2697078" y="2722570"/>
                  <a:pt x="2698753" y="2726291"/>
                  <a:pt x="2699796" y="2730154"/>
                </a:cubicBezTo>
                <a:cubicBezTo>
                  <a:pt x="2700403" y="2732399"/>
                  <a:pt x="2699912" y="2734962"/>
                  <a:pt x="2699912" y="2737333"/>
                </a:cubicBezTo>
                <a:cubicBezTo>
                  <a:pt x="2698728" y="2737741"/>
                  <a:pt x="2697724" y="2737416"/>
                  <a:pt x="2697836" y="2736470"/>
                </a:cubicBezTo>
                <a:cubicBezTo>
                  <a:pt x="2698262" y="2733229"/>
                  <a:pt x="2696695" y="2730959"/>
                  <a:pt x="2694862" y="2728591"/>
                </a:cubicBezTo>
                <a:cubicBezTo>
                  <a:pt x="2693241" y="2726461"/>
                  <a:pt x="2690296" y="2725699"/>
                  <a:pt x="2689321" y="2722949"/>
                </a:cubicBezTo>
                <a:cubicBezTo>
                  <a:pt x="2687938" y="2722725"/>
                  <a:pt x="2686570" y="2722512"/>
                  <a:pt x="2685192" y="2722303"/>
                </a:cubicBezTo>
                <a:cubicBezTo>
                  <a:pt x="2685007" y="2720158"/>
                  <a:pt x="2686303" y="2719003"/>
                  <a:pt x="2687487" y="2717946"/>
                </a:cubicBezTo>
                <a:close/>
                <a:moveTo>
                  <a:pt x="730533" y="2717324"/>
                </a:moveTo>
                <a:cubicBezTo>
                  <a:pt x="732366" y="2719168"/>
                  <a:pt x="734312" y="2720677"/>
                  <a:pt x="737202" y="2720807"/>
                </a:cubicBezTo>
                <a:cubicBezTo>
                  <a:pt x="739937" y="2720948"/>
                  <a:pt x="741121" y="2723597"/>
                  <a:pt x="740179" y="2726348"/>
                </a:cubicBezTo>
                <a:cubicBezTo>
                  <a:pt x="739854" y="2727265"/>
                  <a:pt x="739471" y="2728153"/>
                  <a:pt x="739035" y="2728997"/>
                </a:cubicBezTo>
                <a:cubicBezTo>
                  <a:pt x="737963" y="2731098"/>
                  <a:pt x="737174" y="2733228"/>
                  <a:pt x="737992" y="2735668"/>
                </a:cubicBezTo>
                <a:cubicBezTo>
                  <a:pt x="735961" y="2737090"/>
                  <a:pt x="734551" y="2737036"/>
                  <a:pt x="733099" y="2736289"/>
                </a:cubicBezTo>
                <a:cubicBezTo>
                  <a:pt x="732662" y="2733044"/>
                  <a:pt x="728122" y="2732311"/>
                  <a:pt x="728672" y="2728207"/>
                </a:cubicBezTo>
                <a:cubicBezTo>
                  <a:pt x="728911" y="2726529"/>
                  <a:pt x="727671" y="2724612"/>
                  <a:pt x="727022" y="2722540"/>
                </a:cubicBezTo>
                <a:cubicBezTo>
                  <a:pt x="725640" y="2723457"/>
                  <a:pt x="724159" y="2724428"/>
                  <a:pt x="722566" y="2725485"/>
                </a:cubicBezTo>
                <a:cubicBezTo>
                  <a:pt x="721776" y="2725319"/>
                  <a:pt x="720832" y="2725164"/>
                  <a:pt x="719972" y="2724839"/>
                </a:cubicBezTo>
                <a:cubicBezTo>
                  <a:pt x="718787" y="2724428"/>
                  <a:pt x="718505" y="2722865"/>
                  <a:pt x="719478" y="2722074"/>
                </a:cubicBezTo>
                <a:cubicBezTo>
                  <a:pt x="721184" y="2720652"/>
                  <a:pt x="722989" y="2719298"/>
                  <a:pt x="724836" y="2717844"/>
                </a:cubicBezTo>
                <a:cubicBezTo>
                  <a:pt x="725936" y="2718266"/>
                  <a:pt x="726965" y="2718649"/>
                  <a:pt x="728023" y="2719028"/>
                </a:cubicBezTo>
                <a:cubicBezTo>
                  <a:pt x="728770" y="2718522"/>
                  <a:pt x="729532" y="2718028"/>
                  <a:pt x="730533" y="2717324"/>
                </a:cubicBezTo>
                <a:close/>
                <a:moveTo>
                  <a:pt x="828698" y="2711177"/>
                </a:moveTo>
                <a:cubicBezTo>
                  <a:pt x="829644" y="2715365"/>
                  <a:pt x="826345" y="2719736"/>
                  <a:pt x="829416" y="2723670"/>
                </a:cubicBezTo>
                <a:cubicBezTo>
                  <a:pt x="828669" y="2725515"/>
                  <a:pt x="827669" y="2727349"/>
                  <a:pt x="827344" y="2729294"/>
                </a:cubicBezTo>
                <a:cubicBezTo>
                  <a:pt x="827048" y="2731186"/>
                  <a:pt x="827557" y="2733200"/>
                  <a:pt x="827698" y="2735063"/>
                </a:cubicBezTo>
                <a:cubicBezTo>
                  <a:pt x="820829" y="2737445"/>
                  <a:pt x="820829" y="2737445"/>
                  <a:pt x="814754" y="2732550"/>
                </a:cubicBezTo>
                <a:cubicBezTo>
                  <a:pt x="814754" y="2728125"/>
                  <a:pt x="814754" y="2723782"/>
                  <a:pt x="814754" y="2719028"/>
                </a:cubicBezTo>
                <a:cubicBezTo>
                  <a:pt x="815671" y="2717946"/>
                  <a:pt x="817050" y="2716520"/>
                  <a:pt x="818237" y="2714928"/>
                </a:cubicBezTo>
                <a:cubicBezTo>
                  <a:pt x="818786" y="2714166"/>
                  <a:pt x="818970" y="2713065"/>
                  <a:pt x="819562" y="2711556"/>
                </a:cubicBezTo>
                <a:cubicBezTo>
                  <a:pt x="822453" y="2711473"/>
                  <a:pt x="825457" y="2709528"/>
                  <a:pt x="828698" y="2711177"/>
                </a:cubicBezTo>
                <a:close/>
                <a:moveTo>
                  <a:pt x="489024" y="2710203"/>
                </a:moveTo>
                <a:cubicBezTo>
                  <a:pt x="491365" y="2710358"/>
                  <a:pt x="493748" y="2710528"/>
                  <a:pt x="495990" y="2711120"/>
                </a:cubicBezTo>
                <a:cubicBezTo>
                  <a:pt x="499233" y="2711950"/>
                  <a:pt x="502391" y="2713148"/>
                  <a:pt x="506142" y="2714390"/>
                </a:cubicBezTo>
                <a:cubicBezTo>
                  <a:pt x="506790" y="2717621"/>
                  <a:pt x="507059" y="2719916"/>
                  <a:pt x="503745" y="2721808"/>
                </a:cubicBezTo>
                <a:cubicBezTo>
                  <a:pt x="500854" y="2723457"/>
                  <a:pt x="500798" y="2726349"/>
                  <a:pt x="502575" y="2729096"/>
                </a:cubicBezTo>
                <a:cubicBezTo>
                  <a:pt x="503717" y="2730803"/>
                  <a:pt x="505437" y="2732200"/>
                  <a:pt x="506382" y="2734019"/>
                </a:cubicBezTo>
                <a:cubicBezTo>
                  <a:pt x="507284" y="2735766"/>
                  <a:pt x="509596" y="2736936"/>
                  <a:pt x="508793" y="2739517"/>
                </a:cubicBezTo>
                <a:cubicBezTo>
                  <a:pt x="502575" y="2740899"/>
                  <a:pt x="502307" y="2740759"/>
                  <a:pt x="500685" y="2735737"/>
                </a:cubicBezTo>
                <a:cubicBezTo>
                  <a:pt x="500234" y="2734442"/>
                  <a:pt x="499740" y="2733131"/>
                  <a:pt x="499205" y="2731861"/>
                </a:cubicBezTo>
                <a:cubicBezTo>
                  <a:pt x="499092" y="2731579"/>
                  <a:pt x="498711" y="2731395"/>
                  <a:pt x="498119" y="2730861"/>
                </a:cubicBezTo>
                <a:cubicBezTo>
                  <a:pt x="495933" y="2731987"/>
                  <a:pt x="493579" y="2733171"/>
                  <a:pt x="491266" y="2734315"/>
                </a:cubicBezTo>
                <a:cubicBezTo>
                  <a:pt x="487910" y="2733229"/>
                  <a:pt x="484427" y="2732637"/>
                  <a:pt x="482510" y="2728266"/>
                </a:cubicBezTo>
                <a:cubicBezTo>
                  <a:pt x="484695" y="2725233"/>
                  <a:pt x="487050" y="2721949"/>
                  <a:pt x="489292" y="2718819"/>
                </a:cubicBezTo>
                <a:cubicBezTo>
                  <a:pt x="488502" y="2716166"/>
                  <a:pt x="487797" y="2713870"/>
                  <a:pt x="487149" y="2711769"/>
                </a:cubicBezTo>
                <a:cubicBezTo>
                  <a:pt x="488023" y="2711008"/>
                  <a:pt x="488559" y="2710174"/>
                  <a:pt x="489024" y="2710203"/>
                </a:cubicBezTo>
                <a:close/>
                <a:moveTo>
                  <a:pt x="2230501" y="2709412"/>
                </a:moveTo>
                <a:cubicBezTo>
                  <a:pt x="2232981" y="2710174"/>
                  <a:pt x="2235660" y="2711008"/>
                  <a:pt x="2238143" y="2711769"/>
                </a:cubicBezTo>
                <a:cubicBezTo>
                  <a:pt x="2238580" y="2712798"/>
                  <a:pt x="2239283" y="2713657"/>
                  <a:pt x="2239143" y="2714220"/>
                </a:cubicBezTo>
                <a:cubicBezTo>
                  <a:pt x="2237901" y="2718494"/>
                  <a:pt x="2238410" y="2723103"/>
                  <a:pt x="2235169" y="2727052"/>
                </a:cubicBezTo>
                <a:cubicBezTo>
                  <a:pt x="2232927" y="2729774"/>
                  <a:pt x="2232093" y="2733878"/>
                  <a:pt x="2233985" y="2737852"/>
                </a:cubicBezTo>
                <a:cubicBezTo>
                  <a:pt x="2234447" y="2738924"/>
                  <a:pt x="2233573" y="2741520"/>
                  <a:pt x="2232559" y="2742083"/>
                </a:cubicBezTo>
                <a:cubicBezTo>
                  <a:pt x="2231443" y="2742733"/>
                  <a:pt x="2229260" y="2742310"/>
                  <a:pt x="2227935" y="2741603"/>
                </a:cubicBezTo>
                <a:cubicBezTo>
                  <a:pt x="2225015" y="2740040"/>
                  <a:pt x="2222336" y="2738037"/>
                  <a:pt x="2219672" y="2736289"/>
                </a:cubicBezTo>
                <a:cubicBezTo>
                  <a:pt x="2216878" y="2738798"/>
                  <a:pt x="2218023" y="2741166"/>
                  <a:pt x="2218824" y="2743577"/>
                </a:cubicBezTo>
                <a:cubicBezTo>
                  <a:pt x="2219503" y="2745494"/>
                  <a:pt x="2220939" y="2748075"/>
                  <a:pt x="2220235" y="2749374"/>
                </a:cubicBezTo>
                <a:cubicBezTo>
                  <a:pt x="2217373" y="2754803"/>
                  <a:pt x="2218290" y="2759962"/>
                  <a:pt x="2219828" y="2765391"/>
                </a:cubicBezTo>
                <a:cubicBezTo>
                  <a:pt x="2221066" y="2769791"/>
                  <a:pt x="2218459" y="2772386"/>
                  <a:pt x="2215243" y="2774570"/>
                </a:cubicBezTo>
                <a:cubicBezTo>
                  <a:pt x="2215102" y="2769733"/>
                  <a:pt x="2215806" y="2764954"/>
                  <a:pt x="2213536" y="2760073"/>
                </a:cubicBezTo>
                <a:cubicBezTo>
                  <a:pt x="2212240" y="2757366"/>
                  <a:pt x="2213511" y="2753475"/>
                  <a:pt x="2213298" y="2750136"/>
                </a:cubicBezTo>
                <a:cubicBezTo>
                  <a:pt x="2213186" y="2748541"/>
                  <a:pt x="2212395" y="2746920"/>
                  <a:pt x="2211731" y="2745411"/>
                </a:cubicBezTo>
                <a:cubicBezTo>
                  <a:pt x="2211085" y="2744000"/>
                  <a:pt x="2208165" y="2743845"/>
                  <a:pt x="2207490" y="2745299"/>
                </a:cubicBezTo>
                <a:cubicBezTo>
                  <a:pt x="2205840" y="2748627"/>
                  <a:pt x="2204331" y="2752082"/>
                  <a:pt x="2202808" y="2755478"/>
                </a:cubicBezTo>
                <a:cubicBezTo>
                  <a:pt x="2200198" y="2756453"/>
                  <a:pt x="2198491" y="2755449"/>
                  <a:pt x="2198224" y="2752941"/>
                </a:cubicBezTo>
                <a:cubicBezTo>
                  <a:pt x="2198029" y="2750937"/>
                  <a:pt x="2197928" y="2748187"/>
                  <a:pt x="2199029" y="2746891"/>
                </a:cubicBezTo>
                <a:cubicBezTo>
                  <a:pt x="2202440" y="2742928"/>
                  <a:pt x="2203483" y="2737824"/>
                  <a:pt x="2205923" y="2733665"/>
                </a:cubicBezTo>
                <a:cubicBezTo>
                  <a:pt x="2208266" y="2729691"/>
                  <a:pt x="2213482" y="2727406"/>
                  <a:pt x="2217402" y="2724374"/>
                </a:cubicBezTo>
                <a:cubicBezTo>
                  <a:pt x="2225776" y="2724573"/>
                  <a:pt x="2227751" y="2718887"/>
                  <a:pt x="2228696" y="2712119"/>
                </a:cubicBezTo>
                <a:cubicBezTo>
                  <a:pt x="2228794" y="2711386"/>
                  <a:pt x="2229585" y="2710766"/>
                  <a:pt x="2230501" y="2709412"/>
                </a:cubicBezTo>
                <a:close/>
                <a:moveTo>
                  <a:pt x="783635" y="2708820"/>
                </a:moveTo>
                <a:cubicBezTo>
                  <a:pt x="784552" y="2709989"/>
                  <a:pt x="785129" y="2710610"/>
                  <a:pt x="785523" y="2711332"/>
                </a:cubicBezTo>
                <a:cubicBezTo>
                  <a:pt x="785692" y="2711653"/>
                  <a:pt x="785552" y="2712502"/>
                  <a:pt x="785310" y="2712628"/>
                </a:cubicBezTo>
                <a:cubicBezTo>
                  <a:pt x="784988" y="2712798"/>
                  <a:pt x="784339" y="2712686"/>
                  <a:pt x="783985" y="2712444"/>
                </a:cubicBezTo>
                <a:cubicBezTo>
                  <a:pt x="782830" y="2711653"/>
                  <a:pt x="782830" y="2711386"/>
                  <a:pt x="783635" y="2708820"/>
                </a:cubicBezTo>
                <a:close/>
                <a:moveTo>
                  <a:pt x="443988" y="2708145"/>
                </a:moveTo>
                <a:cubicBezTo>
                  <a:pt x="444552" y="2708145"/>
                  <a:pt x="445102" y="2708145"/>
                  <a:pt x="445666" y="2708174"/>
                </a:cubicBezTo>
                <a:cubicBezTo>
                  <a:pt x="446399" y="2711358"/>
                  <a:pt x="447231" y="2714574"/>
                  <a:pt x="447852" y="2717815"/>
                </a:cubicBezTo>
                <a:cubicBezTo>
                  <a:pt x="448585" y="2721652"/>
                  <a:pt x="448994" y="2725432"/>
                  <a:pt x="451010" y="2729070"/>
                </a:cubicBezTo>
                <a:cubicBezTo>
                  <a:pt x="452477" y="2731691"/>
                  <a:pt x="452011" y="2735441"/>
                  <a:pt x="452392" y="2738416"/>
                </a:cubicBezTo>
                <a:cubicBezTo>
                  <a:pt x="450559" y="2740390"/>
                  <a:pt x="449586" y="2739278"/>
                  <a:pt x="448669" y="2738008"/>
                </a:cubicBezTo>
                <a:cubicBezTo>
                  <a:pt x="448500" y="2737741"/>
                  <a:pt x="448345" y="2737445"/>
                  <a:pt x="448289" y="2737178"/>
                </a:cubicBezTo>
                <a:cubicBezTo>
                  <a:pt x="446526" y="2728236"/>
                  <a:pt x="444749" y="2719299"/>
                  <a:pt x="443100" y="2710358"/>
                </a:cubicBezTo>
                <a:cubicBezTo>
                  <a:pt x="442959" y="2709708"/>
                  <a:pt x="443692" y="2708878"/>
                  <a:pt x="443988" y="2708145"/>
                </a:cubicBezTo>
                <a:close/>
                <a:moveTo>
                  <a:pt x="2592481" y="2706932"/>
                </a:moveTo>
                <a:cubicBezTo>
                  <a:pt x="2593185" y="2709343"/>
                  <a:pt x="2593893" y="2711769"/>
                  <a:pt x="2594568" y="2714137"/>
                </a:cubicBezTo>
                <a:cubicBezTo>
                  <a:pt x="2597319" y="2714545"/>
                  <a:pt x="2599885" y="2714743"/>
                  <a:pt x="2602350" y="2715364"/>
                </a:cubicBezTo>
                <a:cubicBezTo>
                  <a:pt x="2604451" y="2715870"/>
                  <a:pt x="2606018" y="2715166"/>
                  <a:pt x="2607906" y="2714361"/>
                </a:cubicBezTo>
                <a:cubicBezTo>
                  <a:pt x="2611501" y="2712866"/>
                  <a:pt x="2614125" y="2714491"/>
                  <a:pt x="2615197" y="2718324"/>
                </a:cubicBezTo>
                <a:cubicBezTo>
                  <a:pt x="2615522" y="2719494"/>
                  <a:pt x="2614042" y="2721425"/>
                  <a:pt x="2613067" y="2720919"/>
                </a:cubicBezTo>
                <a:cubicBezTo>
                  <a:pt x="2607231" y="2717902"/>
                  <a:pt x="2600827" y="2720862"/>
                  <a:pt x="2594864" y="2719115"/>
                </a:cubicBezTo>
                <a:cubicBezTo>
                  <a:pt x="2592651" y="2718465"/>
                  <a:pt x="2591240" y="2720114"/>
                  <a:pt x="2590944" y="2722400"/>
                </a:cubicBezTo>
                <a:cubicBezTo>
                  <a:pt x="2592889" y="2723598"/>
                  <a:pt x="2594835" y="2724811"/>
                  <a:pt x="2597401" y="2726402"/>
                </a:cubicBezTo>
                <a:cubicBezTo>
                  <a:pt x="2595427" y="2728236"/>
                  <a:pt x="2594048" y="2729507"/>
                  <a:pt x="2592409" y="2730987"/>
                </a:cubicBezTo>
                <a:cubicBezTo>
                  <a:pt x="2593131" y="2732579"/>
                  <a:pt x="2593864" y="2734315"/>
                  <a:pt x="2594568" y="2735936"/>
                </a:cubicBezTo>
                <a:cubicBezTo>
                  <a:pt x="2594510" y="2736358"/>
                  <a:pt x="2594568" y="2736824"/>
                  <a:pt x="2594398" y="2736979"/>
                </a:cubicBezTo>
                <a:cubicBezTo>
                  <a:pt x="2591240" y="2739152"/>
                  <a:pt x="2588760" y="2742787"/>
                  <a:pt x="2584544" y="2742844"/>
                </a:cubicBezTo>
                <a:cubicBezTo>
                  <a:pt x="2581793" y="2742902"/>
                  <a:pt x="2581061" y="2740365"/>
                  <a:pt x="2580595" y="2738036"/>
                </a:cubicBezTo>
                <a:cubicBezTo>
                  <a:pt x="2586432" y="2736008"/>
                  <a:pt x="2587349" y="2730774"/>
                  <a:pt x="2588052" y="2725641"/>
                </a:cubicBezTo>
                <a:cubicBezTo>
                  <a:pt x="2588464" y="2722807"/>
                  <a:pt x="2588139" y="2719819"/>
                  <a:pt x="2588139" y="2716732"/>
                </a:cubicBezTo>
                <a:cubicBezTo>
                  <a:pt x="2587432" y="2716054"/>
                  <a:pt x="2586518" y="2715195"/>
                  <a:pt x="2585627" y="2714335"/>
                </a:cubicBezTo>
                <a:cubicBezTo>
                  <a:pt x="2589265" y="2707820"/>
                  <a:pt x="2589265" y="2707820"/>
                  <a:pt x="2592481" y="2706932"/>
                </a:cubicBezTo>
                <a:close/>
                <a:moveTo>
                  <a:pt x="1392271" y="2706481"/>
                </a:moveTo>
                <a:cubicBezTo>
                  <a:pt x="1395317" y="2709441"/>
                  <a:pt x="1392242" y="2711682"/>
                  <a:pt x="1392300" y="2714065"/>
                </a:cubicBezTo>
                <a:cubicBezTo>
                  <a:pt x="1392354" y="2716631"/>
                  <a:pt x="1393130" y="2719144"/>
                  <a:pt x="1393624" y="2721837"/>
                </a:cubicBezTo>
                <a:cubicBezTo>
                  <a:pt x="1391621" y="2724219"/>
                  <a:pt x="1389563" y="2726699"/>
                  <a:pt x="1387730" y="2728915"/>
                </a:cubicBezTo>
                <a:cubicBezTo>
                  <a:pt x="1379734" y="2727912"/>
                  <a:pt x="1379200" y="2720891"/>
                  <a:pt x="1375872" y="2715166"/>
                </a:cubicBezTo>
                <a:cubicBezTo>
                  <a:pt x="1377522" y="2712769"/>
                  <a:pt x="1378734" y="2710906"/>
                  <a:pt x="1380384" y="2708470"/>
                </a:cubicBezTo>
                <a:cubicBezTo>
                  <a:pt x="1382034" y="2709232"/>
                  <a:pt x="1383571" y="2709906"/>
                  <a:pt x="1385459" y="2710766"/>
                </a:cubicBezTo>
                <a:cubicBezTo>
                  <a:pt x="1387647" y="2709412"/>
                  <a:pt x="1390000" y="2707903"/>
                  <a:pt x="1392271" y="2706481"/>
                </a:cubicBezTo>
                <a:close/>
                <a:moveTo>
                  <a:pt x="3099526" y="2704308"/>
                </a:moveTo>
                <a:cubicBezTo>
                  <a:pt x="3099580" y="2704308"/>
                  <a:pt x="3099638" y="2704308"/>
                  <a:pt x="3099735" y="2704308"/>
                </a:cubicBezTo>
                <a:cubicBezTo>
                  <a:pt x="3099706" y="2704366"/>
                  <a:pt x="3099735" y="2704449"/>
                  <a:pt x="3099735" y="2704535"/>
                </a:cubicBezTo>
                <a:cubicBezTo>
                  <a:pt x="3099580" y="2704535"/>
                  <a:pt x="3099439" y="2704535"/>
                  <a:pt x="3099284" y="2704535"/>
                </a:cubicBezTo>
                <a:cubicBezTo>
                  <a:pt x="3099385" y="2704449"/>
                  <a:pt x="3099439" y="2704366"/>
                  <a:pt x="3099526" y="2704308"/>
                </a:cubicBezTo>
                <a:close/>
                <a:moveTo>
                  <a:pt x="1201157" y="2703532"/>
                </a:moveTo>
                <a:cubicBezTo>
                  <a:pt x="1202453" y="2702561"/>
                  <a:pt x="1203427" y="2703265"/>
                  <a:pt x="1203947" y="2704041"/>
                </a:cubicBezTo>
                <a:cubicBezTo>
                  <a:pt x="1205019" y="2705607"/>
                  <a:pt x="1205781" y="2707340"/>
                  <a:pt x="1206698" y="2709062"/>
                </a:cubicBezTo>
                <a:cubicBezTo>
                  <a:pt x="1206106" y="2711599"/>
                  <a:pt x="1204102" y="2711386"/>
                  <a:pt x="1202326" y="2711177"/>
                </a:cubicBezTo>
                <a:cubicBezTo>
                  <a:pt x="1201027" y="2711036"/>
                  <a:pt x="1201128" y="2709708"/>
                  <a:pt x="1201027" y="2708665"/>
                </a:cubicBezTo>
                <a:cubicBezTo>
                  <a:pt x="1200565" y="2709018"/>
                  <a:pt x="1199702" y="2709285"/>
                  <a:pt x="1199619" y="2709708"/>
                </a:cubicBezTo>
                <a:cubicBezTo>
                  <a:pt x="1199377" y="2710935"/>
                  <a:pt x="1199406" y="2712245"/>
                  <a:pt x="1199352" y="2713686"/>
                </a:cubicBezTo>
                <a:cubicBezTo>
                  <a:pt x="1200590" y="2713841"/>
                  <a:pt x="1201803" y="2713953"/>
                  <a:pt x="1203045" y="2714065"/>
                </a:cubicBezTo>
                <a:cubicBezTo>
                  <a:pt x="1203074" y="2714418"/>
                  <a:pt x="1203243" y="2714953"/>
                  <a:pt x="1203102" y="2715083"/>
                </a:cubicBezTo>
                <a:cubicBezTo>
                  <a:pt x="1202099" y="2715985"/>
                  <a:pt x="1201918" y="2717223"/>
                  <a:pt x="1201536" y="2718494"/>
                </a:cubicBezTo>
                <a:cubicBezTo>
                  <a:pt x="1200774" y="2720862"/>
                  <a:pt x="1199619" y="2721244"/>
                  <a:pt x="1197110" y="2720270"/>
                </a:cubicBezTo>
                <a:cubicBezTo>
                  <a:pt x="1196573" y="2720060"/>
                  <a:pt x="1196136" y="2719537"/>
                  <a:pt x="1195403" y="2718945"/>
                </a:cubicBezTo>
                <a:cubicBezTo>
                  <a:pt x="1196107" y="2715689"/>
                  <a:pt x="1196728" y="2712332"/>
                  <a:pt x="1197562" y="2709018"/>
                </a:cubicBezTo>
                <a:cubicBezTo>
                  <a:pt x="1197998" y="2707257"/>
                  <a:pt x="1199027" y="2705903"/>
                  <a:pt x="1201027" y="2705860"/>
                </a:cubicBezTo>
                <a:cubicBezTo>
                  <a:pt x="1201099" y="2705041"/>
                  <a:pt x="1201128" y="2704211"/>
                  <a:pt x="1201157" y="2703532"/>
                </a:cubicBezTo>
                <a:close/>
                <a:moveTo>
                  <a:pt x="2700446" y="2702673"/>
                </a:moveTo>
                <a:cubicBezTo>
                  <a:pt x="2700504" y="2702828"/>
                  <a:pt x="2700558" y="2702969"/>
                  <a:pt x="2700587" y="2703124"/>
                </a:cubicBezTo>
                <a:cubicBezTo>
                  <a:pt x="2700616" y="2703323"/>
                  <a:pt x="2700645" y="2703532"/>
                  <a:pt x="2700645" y="2703745"/>
                </a:cubicBezTo>
                <a:cubicBezTo>
                  <a:pt x="2700587" y="2703590"/>
                  <a:pt x="2700533" y="2703420"/>
                  <a:pt x="2700446" y="2703236"/>
                </a:cubicBezTo>
                <a:lnTo>
                  <a:pt x="2700475" y="2703236"/>
                </a:lnTo>
                <a:cubicBezTo>
                  <a:pt x="2700446" y="2703066"/>
                  <a:pt x="2700446" y="2702857"/>
                  <a:pt x="2700446" y="2702673"/>
                </a:cubicBezTo>
                <a:close/>
                <a:moveTo>
                  <a:pt x="550417" y="2698515"/>
                </a:moveTo>
                <a:cubicBezTo>
                  <a:pt x="552010" y="2701857"/>
                  <a:pt x="552870" y="2703688"/>
                  <a:pt x="554012" y="2706099"/>
                </a:cubicBezTo>
                <a:cubicBezTo>
                  <a:pt x="552151" y="2706424"/>
                  <a:pt x="550529" y="2707131"/>
                  <a:pt x="549091" y="2706875"/>
                </a:cubicBezTo>
                <a:cubicBezTo>
                  <a:pt x="547413" y="2706550"/>
                  <a:pt x="547145" y="2704803"/>
                  <a:pt x="547738" y="2703294"/>
                </a:cubicBezTo>
                <a:cubicBezTo>
                  <a:pt x="548231" y="2702024"/>
                  <a:pt x="549063" y="2700912"/>
                  <a:pt x="550417" y="2698515"/>
                </a:cubicBezTo>
                <a:close/>
                <a:moveTo>
                  <a:pt x="2190384" y="2698020"/>
                </a:moveTo>
                <a:cubicBezTo>
                  <a:pt x="2192033" y="2704124"/>
                  <a:pt x="2192174" y="2704395"/>
                  <a:pt x="2187792" y="2706777"/>
                </a:cubicBezTo>
                <a:cubicBezTo>
                  <a:pt x="2185605" y="2707961"/>
                  <a:pt x="2185042" y="2709553"/>
                  <a:pt x="2184280" y="2711556"/>
                </a:cubicBezTo>
                <a:cubicBezTo>
                  <a:pt x="2183771" y="2712924"/>
                  <a:pt x="2182558" y="2714011"/>
                  <a:pt x="2180501" y="2716815"/>
                </a:cubicBezTo>
                <a:cubicBezTo>
                  <a:pt x="2180064" y="2712953"/>
                  <a:pt x="2180064" y="2711008"/>
                  <a:pt x="2179555" y="2709203"/>
                </a:cubicBezTo>
                <a:cubicBezTo>
                  <a:pt x="2179049" y="2707282"/>
                  <a:pt x="2178075" y="2705506"/>
                  <a:pt x="2177075" y="2703182"/>
                </a:cubicBezTo>
                <a:cubicBezTo>
                  <a:pt x="2180418" y="2701644"/>
                  <a:pt x="2183009" y="2700373"/>
                  <a:pt x="2185691" y="2699316"/>
                </a:cubicBezTo>
                <a:cubicBezTo>
                  <a:pt x="2187200" y="2698699"/>
                  <a:pt x="2188821" y="2698428"/>
                  <a:pt x="2190384" y="2698020"/>
                </a:cubicBezTo>
                <a:close/>
                <a:moveTo>
                  <a:pt x="2802066" y="2696836"/>
                </a:moveTo>
                <a:cubicBezTo>
                  <a:pt x="2806523" y="2695623"/>
                  <a:pt x="2810880" y="2695385"/>
                  <a:pt x="2814714" y="2698669"/>
                </a:cubicBezTo>
                <a:cubicBezTo>
                  <a:pt x="2814602" y="2704449"/>
                  <a:pt x="2814602" y="2704449"/>
                  <a:pt x="2808256" y="2705748"/>
                </a:cubicBezTo>
                <a:cubicBezTo>
                  <a:pt x="2808343" y="2706986"/>
                  <a:pt x="2808765" y="2708397"/>
                  <a:pt x="2808469" y="2709610"/>
                </a:cubicBezTo>
                <a:lnTo>
                  <a:pt x="2807827" y="2710709"/>
                </a:lnTo>
                <a:lnTo>
                  <a:pt x="2810105" y="2709971"/>
                </a:lnTo>
                <a:cubicBezTo>
                  <a:pt x="2812289" y="2709267"/>
                  <a:pt x="2814186" y="2708213"/>
                  <a:pt x="2815280" y="2705632"/>
                </a:cubicBezTo>
                <a:cubicBezTo>
                  <a:pt x="2816041" y="2703827"/>
                  <a:pt x="2820113" y="2704914"/>
                  <a:pt x="2821892" y="2707101"/>
                </a:cubicBezTo>
                <a:cubicBezTo>
                  <a:pt x="2823033" y="2708552"/>
                  <a:pt x="2823300" y="2710469"/>
                  <a:pt x="2821762" y="2711628"/>
                </a:cubicBezTo>
                <a:cubicBezTo>
                  <a:pt x="2819438" y="2713418"/>
                  <a:pt x="2816546" y="2714490"/>
                  <a:pt x="2814334" y="2716378"/>
                </a:cubicBezTo>
                <a:cubicBezTo>
                  <a:pt x="2812598" y="2717901"/>
                  <a:pt x="2811500" y="2720186"/>
                  <a:pt x="2809468" y="2723049"/>
                </a:cubicBezTo>
                <a:lnTo>
                  <a:pt x="2808313" y="2721049"/>
                </a:lnTo>
                <a:lnTo>
                  <a:pt x="2801502" y="2719707"/>
                </a:lnTo>
                <a:cubicBezTo>
                  <a:pt x="2798586" y="2718591"/>
                  <a:pt x="2799557" y="2714657"/>
                  <a:pt x="2797485" y="2713797"/>
                </a:cubicBezTo>
                <a:cubicBezTo>
                  <a:pt x="2793424" y="2712090"/>
                  <a:pt x="2797131" y="2708174"/>
                  <a:pt x="2793070" y="2705365"/>
                </a:cubicBezTo>
                <a:cubicBezTo>
                  <a:pt x="2792240" y="2705311"/>
                  <a:pt x="2790348" y="2705181"/>
                  <a:pt x="2788374" y="2705098"/>
                </a:cubicBezTo>
                <a:cubicBezTo>
                  <a:pt x="2788699" y="2701940"/>
                  <a:pt x="2790435" y="2700615"/>
                  <a:pt x="2793002" y="2700698"/>
                </a:cubicBezTo>
                <a:cubicBezTo>
                  <a:pt x="2795243" y="2700756"/>
                  <a:pt x="2797485" y="2701348"/>
                  <a:pt x="2800022" y="2701727"/>
                </a:cubicBezTo>
                <a:cubicBezTo>
                  <a:pt x="2800741" y="2700023"/>
                  <a:pt x="2801362" y="2698514"/>
                  <a:pt x="2802066" y="2696836"/>
                </a:cubicBezTo>
                <a:close/>
                <a:moveTo>
                  <a:pt x="602714" y="2694382"/>
                </a:moveTo>
                <a:cubicBezTo>
                  <a:pt x="602982" y="2694353"/>
                  <a:pt x="603546" y="2694566"/>
                  <a:pt x="603630" y="2694735"/>
                </a:cubicBezTo>
                <a:cubicBezTo>
                  <a:pt x="604067" y="2696302"/>
                  <a:pt x="605689" y="2697428"/>
                  <a:pt x="605195" y="2699641"/>
                </a:cubicBezTo>
                <a:cubicBezTo>
                  <a:pt x="604067" y="2699912"/>
                  <a:pt x="602925" y="2700208"/>
                  <a:pt x="601797" y="2700460"/>
                </a:cubicBezTo>
                <a:cubicBezTo>
                  <a:pt x="601572" y="2699883"/>
                  <a:pt x="601205" y="2699432"/>
                  <a:pt x="601332" y="2699291"/>
                </a:cubicBezTo>
                <a:cubicBezTo>
                  <a:pt x="602122" y="2697952"/>
                  <a:pt x="602516" y="2696598"/>
                  <a:pt x="601980" y="2695060"/>
                </a:cubicBezTo>
                <a:cubicBezTo>
                  <a:pt x="601952" y="2694919"/>
                  <a:pt x="602418" y="2694439"/>
                  <a:pt x="602714" y="2694382"/>
                </a:cubicBezTo>
                <a:close/>
                <a:moveTo>
                  <a:pt x="376617" y="2688952"/>
                </a:moveTo>
                <a:cubicBezTo>
                  <a:pt x="378817" y="2690136"/>
                  <a:pt x="381031" y="2691280"/>
                  <a:pt x="383244" y="2692435"/>
                </a:cubicBezTo>
                <a:cubicBezTo>
                  <a:pt x="381298" y="2696215"/>
                  <a:pt x="380029" y="2696807"/>
                  <a:pt x="378211" y="2694648"/>
                </a:cubicBezTo>
                <a:cubicBezTo>
                  <a:pt x="377083" y="2693323"/>
                  <a:pt x="376378" y="2691605"/>
                  <a:pt x="375461" y="2690082"/>
                </a:cubicBezTo>
                <a:cubicBezTo>
                  <a:pt x="375842" y="2689685"/>
                  <a:pt x="376222" y="2689335"/>
                  <a:pt x="376617" y="2688952"/>
                </a:cubicBezTo>
                <a:close/>
                <a:moveTo>
                  <a:pt x="3056575" y="2687714"/>
                </a:moveTo>
                <a:cubicBezTo>
                  <a:pt x="3060228" y="2688714"/>
                  <a:pt x="3058141" y="2691941"/>
                  <a:pt x="3059170" y="2694594"/>
                </a:cubicBezTo>
                <a:cubicBezTo>
                  <a:pt x="3062357" y="2694565"/>
                  <a:pt x="3062978" y="2690547"/>
                  <a:pt x="3065685" y="2689898"/>
                </a:cubicBezTo>
                <a:cubicBezTo>
                  <a:pt x="3068024" y="2690194"/>
                  <a:pt x="3068082" y="2691970"/>
                  <a:pt x="3067786" y="2693648"/>
                </a:cubicBezTo>
                <a:cubicBezTo>
                  <a:pt x="3067433" y="2695749"/>
                  <a:pt x="3066729" y="2697752"/>
                  <a:pt x="3066165" y="2699810"/>
                </a:cubicBezTo>
                <a:cubicBezTo>
                  <a:pt x="3067544" y="2699019"/>
                  <a:pt x="3068941" y="2698247"/>
                  <a:pt x="3071057" y="2697020"/>
                </a:cubicBezTo>
                <a:cubicBezTo>
                  <a:pt x="3072028" y="2699781"/>
                  <a:pt x="3073060" y="2701911"/>
                  <a:pt x="3073482" y="2704152"/>
                </a:cubicBezTo>
                <a:cubicBezTo>
                  <a:pt x="3073861" y="2706282"/>
                  <a:pt x="3073031" y="2708228"/>
                  <a:pt x="3070818" y="2709173"/>
                </a:cubicBezTo>
                <a:cubicBezTo>
                  <a:pt x="3068645" y="2710119"/>
                  <a:pt x="3066783" y="2709527"/>
                  <a:pt x="3065458" y="2707636"/>
                </a:cubicBezTo>
                <a:cubicBezTo>
                  <a:pt x="3064783" y="2706665"/>
                  <a:pt x="3064415" y="2705423"/>
                  <a:pt x="3063949" y="2704308"/>
                </a:cubicBezTo>
                <a:cubicBezTo>
                  <a:pt x="3061848" y="2704011"/>
                  <a:pt x="3059791" y="2703716"/>
                  <a:pt x="3056929" y="2703293"/>
                </a:cubicBezTo>
                <a:cubicBezTo>
                  <a:pt x="3053925" y="2708340"/>
                  <a:pt x="3050767" y="2713628"/>
                  <a:pt x="3047312" y="2719410"/>
                </a:cubicBezTo>
                <a:cubicBezTo>
                  <a:pt x="3048608" y="2724724"/>
                  <a:pt x="3051557" y="2729914"/>
                  <a:pt x="3050034" y="2736148"/>
                </a:cubicBezTo>
                <a:cubicBezTo>
                  <a:pt x="3048792" y="2741112"/>
                  <a:pt x="3047045" y="2744790"/>
                  <a:pt x="3041912" y="2746241"/>
                </a:cubicBezTo>
                <a:cubicBezTo>
                  <a:pt x="3040826" y="2746566"/>
                  <a:pt x="3039797" y="2747158"/>
                  <a:pt x="3038725" y="2747652"/>
                </a:cubicBezTo>
                <a:cubicBezTo>
                  <a:pt x="3042587" y="2751811"/>
                  <a:pt x="3042291" y="2757453"/>
                  <a:pt x="3044576" y="2763148"/>
                </a:cubicBezTo>
                <a:cubicBezTo>
                  <a:pt x="3042533" y="2763416"/>
                  <a:pt x="3040938" y="2763445"/>
                  <a:pt x="3039429" y="2763896"/>
                </a:cubicBezTo>
                <a:cubicBezTo>
                  <a:pt x="3037527" y="2764419"/>
                  <a:pt x="3036610" y="2766249"/>
                  <a:pt x="3037454" y="2767816"/>
                </a:cubicBezTo>
                <a:cubicBezTo>
                  <a:pt x="3040346" y="2773357"/>
                  <a:pt x="3043591" y="2778728"/>
                  <a:pt x="3046522" y="2783835"/>
                </a:cubicBezTo>
                <a:cubicBezTo>
                  <a:pt x="3049850" y="2784482"/>
                  <a:pt x="3050229" y="2781944"/>
                  <a:pt x="3051528" y="2779829"/>
                </a:cubicBezTo>
                <a:cubicBezTo>
                  <a:pt x="3052950" y="2781619"/>
                  <a:pt x="3053925" y="2783453"/>
                  <a:pt x="3055420" y="2784608"/>
                </a:cubicBezTo>
                <a:cubicBezTo>
                  <a:pt x="3057011" y="2785821"/>
                  <a:pt x="3059087" y="2786344"/>
                  <a:pt x="3061383" y="2787416"/>
                </a:cubicBezTo>
                <a:cubicBezTo>
                  <a:pt x="3059762" y="2788654"/>
                  <a:pt x="3058380" y="2789571"/>
                  <a:pt x="3057141" y="2790629"/>
                </a:cubicBezTo>
                <a:cubicBezTo>
                  <a:pt x="3054420" y="2792928"/>
                  <a:pt x="3051713" y="2792603"/>
                  <a:pt x="3049020" y="2790715"/>
                </a:cubicBezTo>
                <a:cubicBezTo>
                  <a:pt x="3046255" y="2788795"/>
                  <a:pt x="3043562" y="2786767"/>
                  <a:pt x="3040855" y="2784778"/>
                </a:cubicBezTo>
                <a:cubicBezTo>
                  <a:pt x="3039909" y="2781424"/>
                  <a:pt x="3038963" y="2778179"/>
                  <a:pt x="3038104" y="2775219"/>
                </a:cubicBezTo>
                <a:cubicBezTo>
                  <a:pt x="3033534" y="2771862"/>
                  <a:pt x="3029293" y="2768733"/>
                  <a:pt x="3025301" y="2765773"/>
                </a:cubicBezTo>
                <a:cubicBezTo>
                  <a:pt x="3022481" y="2767520"/>
                  <a:pt x="3023777" y="2768902"/>
                  <a:pt x="3024272" y="2770440"/>
                </a:cubicBezTo>
                <a:cubicBezTo>
                  <a:pt x="3024723" y="2771920"/>
                  <a:pt x="3025246" y="2774006"/>
                  <a:pt x="3024568" y="2775079"/>
                </a:cubicBezTo>
                <a:cubicBezTo>
                  <a:pt x="3023243" y="2777136"/>
                  <a:pt x="3020915" y="2776432"/>
                  <a:pt x="3018901" y="2775598"/>
                </a:cubicBezTo>
                <a:cubicBezTo>
                  <a:pt x="3018110" y="2775273"/>
                  <a:pt x="3017349" y="2774923"/>
                  <a:pt x="3016659" y="2774458"/>
                </a:cubicBezTo>
                <a:cubicBezTo>
                  <a:pt x="3012328" y="2771469"/>
                  <a:pt x="3012569" y="2766603"/>
                  <a:pt x="3017222" y="2764473"/>
                </a:cubicBezTo>
                <a:cubicBezTo>
                  <a:pt x="3020197" y="2763091"/>
                  <a:pt x="3023947" y="2763231"/>
                  <a:pt x="3026077" y="2760073"/>
                </a:cubicBezTo>
                <a:cubicBezTo>
                  <a:pt x="3026315" y="2759723"/>
                  <a:pt x="3026430" y="2759315"/>
                  <a:pt x="3026965" y="2758200"/>
                </a:cubicBezTo>
                <a:cubicBezTo>
                  <a:pt x="3026485" y="2756774"/>
                  <a:pt x="3025893" y="2754803"/>
                  <a:pt x="3025160" y="2752883"/>
                </a:cubicBezTo>
                <a:cubicBezTo>
                  <a:pt x="3023709" y="2749190"/>
                  <a:pt x="3023214" y="2745595"/>
                  <a:pt x="3024723" y="2741758"/>
                </a:cubicBezTo>
                <a:cubicBezTo>
                  <a:pt x="3025485" y="2739812"/>
                  <a:pt x="3025994" y="2737682"/>
                  <a:pt x="3026217" y="2735610"/>
                </a:cubicBezTo>
                <a:cubicBezTo>
                  <a:pt x="3026402" y="2734019"/>
                  <a:pt x="3025950" y="2732398"/>
                  <a:pt x="3025752" y="2730210"/>
                </a:cubicBezTo>
                <a:cubicBezTo>
                  <a:pt x="3029997" y="2728745"/>
                  <a:pt x="3033805" y="2727377"/>
                  <a:pt x="3038230" y="2725810"/>
                </a:cubicBezTo>
                <a:cubicBezTo>
                  <a:pt x="3037906" y="2723782"/>
                  <a:pt x="3037880" y="2721681"/>
                  <a:pt x="3037187" y="2719818"/>
                </a:cubicBezTo>
                <a:cubicBezTo>
                  <a:pt x="3036581" y="2718140"/>
                  <a:pt x="3034126" y="2717901"/>
                  <a:pt x="3032859" y="2719085"/>
                </a:cubicBezTo>
                <a:cubicBezTo>
                  <a:pt x="3025864" y="2725911"/>
                  <a:pt x="3024893" y="2726135"/>
                  <a:pt x="3017251" y="2722482"/>
                </a:cubicBezTo>
                <a:cubicBezTo>
                  <a:pt x="3014685" y="2721215"/>
                  <a:pt x="3012172" y="2719818"/>
                  <a:pt x="3009678" y="2718493"/>
                </a:cubicBezTo>
                <a:cubicBezTo>
                  <a:pt x="3010227" y="2717353"/>
                  <a:pt x="3010678" y="2716010"/>
                  <a:pt x="3010905" y="2716053"/>
                </a:cubicBezTo>
                <a:cubicBezTo>
                  <a:pt x="3019110" y="2717252"/>
                  <a:pt x="3025669" y="2714248"/>
                  <a:pt x="3030942" y="2707524"/>
                </a:cubicBezTo>
                <a:cubicBezTo>
                  <a:pt x="3034242" y="2709173"/>
                  <a:pt x="3037133" y="2710653"/>
                  <a:pt x="3039909" y="2712065"/>
                </a:cubicBezTo>
                <a:cubicBezTo>
                  <a:pt x="3043717" y="2709935"/>
                  <a:pt x="3045746" y="2707044"/>
                  <a:pt x="3046875" y="2703095"/>
                </a:cubicBezTo>
                <a:cubicBezTo>
                  <a:pt x="3049258" y="2694507"/>
                  <a:pt x="3049413" y="2694565"/>
                  <a:pt x="3056575" y="2687714"/>
                </a:cubicBezTo>
                <a:close/>
                <a:moveTo>
                  <a:pt x="1311180" y="2686978"/>
                </a:moveTo>
                <a:cubicBezTo>
                  <a:pt x="1313309" y="2690407"/>
                  <a:pt x="1311335" y="2692494"/>
                  <a:pt x="1309375" y="2695157"/>
                </a:cubicBezTo>
                <a:cubicBezTo>
                  <a:pt x="1313688" y="2700052"/>
                  <a:pt x="1320146" y="2698345"/>
                  <a:pt x="1324788" y="2702503"/>
                </a:cubicBezTo>
                <a:cubicBezTo>
                  <a:pt x="1325521" y="2703828"/>
                  <a:pt x="1324492" y="2705283"/>
                  <a:pt x="1323279" y="2706932"/>
                </a:cubicBezTo>
                <a:cubicBezTo>
                  <a:pt x="1319655" y="2707199"/>
                  <a:pt x="1316370" y="2706550"/>
                  <a:pt x="1313338" y="2703716"/>
                </a:cubicBezTo>
                <a:cubicBezTo>
                  <a:pt x="1310855" y="2701377"/>
                  <a:pt x="1307696" y="2699839"/>
                  <a:pt x="1304664" y="2697836"/>
                </a:cubicBezTo>
                <a:cubicBezTo>
                  <a:pt x="1304130" y="2692732"/>
                  <a:pt x="1308148" y="2690378"/>
                  <a:pt x="1311180" y="2686978"/>
                </a:cubicBezTo>
                <a:close/>
                <a:moveTo>
                  <a:pt x="796226" y="2685852"/>
                </a:moveTo>
                <a:cubicBezTo>
                  <a:pt x="800005" y="2685007"/>
                  <a:pt x="802246" y="2686599"/>
                  <a:pt x="803755" y="2689364"/>
                </a:cubicBezTo>
                <a:cubicBezTo>
                  <a:pt x="804134" y="2690082"/>
                  <a:pt x="803838" y="2691732"/>
                  <a:pt x="803275" y="2692324"/>
                </a:cubicBezTo>
                <a:cubicBezTo>
                  <a:pt x="802683" y="2692945"/>
                  <a:pt x="801146" y="2693270"/>
                  <a:pt x="800384" y="2692916"/>
                </a:cubicBezTo>
                <a:cubicBezTo>
                  <a:pt x="797496" y="2691645"/>
                  <a:pt x="796085" y="2689306"/>
                  <a:pt x="796226" y="2685852"/>
                </a:cubicBezTo>
                <a:close/>
                <a:moveTo>
                  <a:pt x="3172704" y="2684556"/>
                </a:moveTo>
                <a:cubicBezTo>
                  <a:pt x="3173946" y="2684851"/>
                  <a:pt x="3174863" y="2686570"/>
                  <a:pt x="3176567" y="2688306"/>
                </a:cubicBezTo>
                <a:cubicBezTo>
                  <a:pt x="3174650" y="2689685"/>
                  <a:pt x="3173481" y="2690547"/>
                  <a:pt x="3172297" y="2691436"/>
                </a:cubicBezTo>
                <a:cubicBezTo>
                  <a:pt x="3172055" y="2691111"/>
                  <a:pt x="3171802" y="2690786"/>
                  <a:pt x="3171535" y="2690461"/>
                </a:cubicBezTo>
                <a:cubicBezTo>
                  <a:pt x="3170701" y="2689519"/>
                  <a:pt x="3169813" y="2688573"/>
                  <a:pt x="3169643" y="2687515"/>
                </a:cubicBezTo>
                <a:cubicBezTo>
                  <a:pt x="3169376" y="2685768"/>
                  <a:pt x="3170914" y="2684144"/>
                  <a:pt x="3172704" y="2684556"/>
                </a:cubicBezTo>
                <a:close/>
                <a:moveTo>
                  <a:pt x="3105067" y="2683174"/>
                </a:moveTo>
                <a:cubicBezTo>
                  <a:pt x="3106066" y="2682878"/>
                  <a:pt x="3107604" y="2683315"/>
                  <a:pt x="3108521" y="2684033"/>
                </a:cubicBezTo>
                <a:cubicBezTo>
                  <a:pt x="3109438" y="2684711"/>
                  <a:pt x="3110142" y="2686007"/>
                  <a:pt x="3110384" y="2687123"/>
                </a:cubicBezTo>
                <a:cubicBezTo>
                  <a:pt x="3111001" y="2690010"/>
                  <a:pt x="3111326" y="2692974"/>
                  <a:pt x="3111849" y="2696454"/>
                </a:cubicBezTo>
                <a:cubicBezTo>
                  <a:pt x="3109438" y="2698966"/>
                  <a:pt x="3107041" y="2701883"/>
                  <a:pt x="3104150" y="2704269"/>
                </a:cubicBezTo>
                <a:cubicBezTo>
                  <a:pt x="3103276" y="2705016"/>
                  <a:pt x="3101258" y="2704395"/>
                  <a:pt x="3099735" y="2704308"/>
                </a:cubicBezTo>
                <a:cubicBezTo>
                  <a:pt x="3099793" y="2700995"/>
                  <a:pt x="3098876" y="2697132"/>
                  <a:pt x="3101709" y="2694891"/>
                </a:cubicBezTo>
                <a:cubicBezTo>
                  <a:pt x="3105193" y="2692086"/>
                  <a:pt x="3104630" y="2689335"/>
                  <a:pt x="3103388" y="2685881"/>
                </a:cubicBezTo>
                <a:cubicBezTo>
                  <a:pt x="3103150" y="2685202"/>
                  <a:pt x="3104276" y="2683412"/>
                  <a:pt x="3105067" y="2683174"/>
                </a:cubicBezTo>
                <a:close/>
                <a:moveTo>
                  <a:pt x="2169855" y="2683145"/>
                </a:moveTo>
                <a:cubicBezTo>
                  <a:pt x="2172180" y="2684527"/>
                  <a:pt x="2174931" y="2686332"/>
                  <a:pt x="2172830" y="2690602"/>
                </a:cubicBezTo>
                <a:cubicBezTo>
                  <a:pt x="2168855" y="2688981"/>
                  <a:pt x="2164863" y="2687361"/>
                  <a:pt x="2160380" y="2685556"/>
                </a:cubicBezTo>
                <a:cubicBezTo>
                  <a:pt x="2163694" y="2682582"/>
                  <a:pt x="2166668" y="2681257"/>
                  <a:pt x="2169855" y="2683145"/>
                </a:cubicBezTo>
                <a:close/>
                <a:moveTo>
                  <a:pt x="3207379" y="2681495"/>
                </a:moveTo>
                <a:cubicBezTo>
                  <a:pt x="3208321" y="2681748"/>
                  <a:pt x="3209028" y="2683228"/>
                  <a:pt x="3209548" y="2684286"/>
                </a:cubicBezTo>
                <a:cubicBezTo>
                  <a:pt x="3209902" y="2685008"/>
                  <a:pt x="3209761" y="2685950"/>
                  <a:pt x="3209873" y="2687715"/>
                </a:cubicBezTo>
                <a:cubicBezTo>
                  <a:pt x="3209083" y="2690083"/>
                  <a:pt x="3208281" y="2693411"/>
                  <a:pt x="3206812" y="2696400"/>
                </a:cubicBezTo>
                <a:cubicBezTo>
                  <a:pt x="3206220" y="2697569"/>
                  <a:pt x="3204192" y="2698403"/>
                  <a:pt x="3202711" y="2698670"/>
                </a:cubicBezTo>
                <a:cubicBezTo>
                  <a:pt x="3201004" y="2698937"/>
                  <a:pt x="3198607" y="2695837"/>
                  <a:pt x="3199228" y="2694144"/>
                </a:cubicBezTo>
                <a:cubicBezTo>
                  <a:pt x="3200650" y="2690252"/>
                  <a:pt x="3202246" y="2686415"/>
                  <a:pt x="3204090" y="2682723"/>
                </a:cubicBezTo>
                <a:cubicBezTo>
                  <a:pt x="3204516" y="2681903"/>
                  <a:pt x="3206433" y="2681228"/>
                  <a:pt x="3207379" y="2681495"/>
                </a:cubicBezTo>
                <a:close/>
                <a:moveTo>
                  <a:pt x="2919325" y="2681340"/>
                </a:moveTo>
                <a:cubicBezTo>
                  <a:pt x="2919354" y="2681340"/>
                  <a:pt x="2919354" y="2681340"/>
                  <a:pt x="2919354" y="2681340"/>
                </a:cubicBezTo>
                <a:cubicBezTo>
                  <a:pt x="2919296" y="2681398"/>
                  <a:pt x="2919253" y="2681495"/>
                  <a:pt x="2919199" y="2681578"/>
                </a:cubicBezTo>
                <a:cubicBezTo>
                  <a:pt x="2919170" y="2681553"/>
                  <a:pt x="2919141" y="2681495"/>
                  <a:pt x="2919112" y="2681452"/>
                </a:cubicBezTo>
                <a:cubicBezTo>
                  <a:pt x="2919199" y="2681398"/>
                  <a:pt x="2919253" y="2681369"/>
                  <a:pt x="2919325" y="2681340"/>
                </a:cubicBezTo>
                <a:close/>
                <a:moveTo>
                  <a:pt x="1166778" y="2680282"/>
                </a:moveTo>
                <a:cubicBezTo>
                  <a:pt x="1171475" y="2682635"/>
                  <a:pt x="1173012" y="2683047"/>
                  <a:pt x="1176763" y="2683018"/>
                </a:cubicBezTo>
                <a:cubicBezTo>
                  <a:pt x="1178059" y="2683018"/>
                  <a:pt x="1179470" y="2682523"/>
                  <a:pt x="1180625" y="2682906"/>
                </a:cubicBezTo>
                <a:cubicBezTo>
                  <a:pt x="1181712" y="2683256"/>
                  <a:pt x="1183191" y="2684314"/>
                  <a:pt x="1183332" y="2685260"/>
                </a:cubicBezTo>
                <a:cubicBezTo>
                  <a:pt x="1183487" y="2686274"/>
                  <a:pt x="1182571" y="2688010"/>
                  <a:pt x="1181625" y="2688573"/>
                </a:cubicBezTo>
                <a:cubicBezTo>
                  <a:pt x="1179412" y="2689927"/>
                  <a:pt x="1176903" y="2690786"/>
                  <a:pt x="1174250" y="2691970"/>
                </a:cubicBezTo>
                <a:cubicBezTo>
                  <a:pt x="1171363" y="2690703"/>
                  <a:pt x="1168414" y="2689389"/>
                  <a:pt x="1164479" y="2687685"/>
                </a:cubicBezTo>
                <a:cubicBezTo>
                  <a:pt x="1165425" y="2684682"/>
                  <a:pt x="1166074" y="2682495"/>
                  <a:pt x="1166778" y="2680282"/>
                </a:cubicBezTo>
                <a:close/>
                <a:moveTo>
                  <a:pt x="2102922" y="2676886"/>
                </a:moveTo>
                <a:cubicBezTo>
                  <a:pt x="2108026" y="2676348"/>
                  <a:pt x="2112101" y="2682286"/>
                  <a:pt x="2117191" y="2679308"/>
                </a:cubicBezTo>
                <a:cubicBezTo>
                  <a:pt x="2121562" y="2680607"/>
                  <a:pt x="2125933" y="2681874"/>
                  <a:pt x="2132236" y="2683737"/>
                </a:cubicBezTo>
                <a:cubicBezTo>
                  <a:pt x="2134604" y="2686628"/>
                  <a:pt x="2137553" y="2690223"/>
                  <a:pt x="2141036" y="2694508"/>
                </a:cubicBezTo>
                <a:cubicBezTo>
                  <a:pt x="2147999" y="2694945"/>
                  <a:pt x="2154598" y="2699190"/>
                  <a:pt x="2162268" y="2699810"/>
                </a:cubicBezTo>
                <a:cubicBezTo>
                  <a:pt x="2163369" y="2699912"/>
                  <a:pt x="2164271" y="2702052"/>
                  <a:pt x="2165372" y="2703366"/>
                </a:cubicBezTo>
                <a:cubicBezTo>
                  <a:pt x="2159647" y="2710203"/>
                  <a:pt x="2150677" y="2710286"/>
                  <a:pt x="2145039" y="2715845"/>
                </a:cubicBezTo>
                <a:cubicBezTo>
                  <a:pt x="2137437" y="2710062"/>
                  <a:pt x="2137437" y="2710062"/>
                  <a:pt x="2130261" y="2712740"/>
                </a:cubicBezTo>
                <a:cubicBezTo>
                  <a:pt x="2130770" y="2714249"/>
                  <a:pt x="2131416" y="2715729"/>
                  <a:pt x="2131712" y="2717281"/>
                </a:cubicBezTo>
                <a:cubicBezTo>
                  <a:pt x="2131799" y="2717902"/>
                  <a:pt x="2131207" y="2718945"/>
                  <a:pt x="2130615" y="2719299"/>
                </a:cubicBezTo>
                <a:cubicBezTo>
                  <a:pt x="2130023" y="2719678"/>
                  <a:pt x="2128612" y="2719790"/>
                  <a:pt x="2128316" y="2719411"/>
                </a:cubicBezTo>
                <a:cubicBezTo>
                  <a:pt x="2125962" y="2716491"/>
                  <a:pt x="2123775" y="2713448"/>
                  <a:pt x="2121125" y="2709824"/>
                </a:cubicBezTo>
                <a:cubicBezTo>
                  <a:pt x="2116288" y="2712177"/>
                  <a:pt x="2116516" y="2716874"/>
                  <a:pt x="2115992" y="2721425"/>
                </a:cubicBezTo>
                <a:cubicBezTo>
                  <a:pt x="2121349" y="2722216"/>
                  <a:pt x="2125580" y="2724457"/>
                  <a:pt x="2128698" y="2728915"/>
                </a:cubicBezTo>
                <a:cubicBezTo>
                  <a:pt x="2126200" y="2731366"/>
                  <a:pt x="2124341" y="2728027"/>
                  <a:pt x="2122154" y="2728183"/>
                </a:cubicBezTo>
                <a:cubicBezTo>
                  <a:pt x="2120053" y="2728294"/>
                  <a:pt x="2117909" y="2727731"/>
                  <a:pt x="2115866" y="2728096"/>
                </a:cubicBezTo>
                <a:cubicBezTo>
                  <a:pt x="2113426" y="2728533"/>
                  <a:pt x="2111029" y="2729536"/>
                  <a:pt x="2108647" y="2730424"/>
                </a:cubicBezTo>
                <a:cubicBezTo>
                  <a:pt x="2106701" y="2731128"/>
                  <a:pt x="2104810" y="2732074"/>
                  <a:pt x="2102864" y="2732933"/>
                </a:cubicBezTo>
                <a:cubicBezTo>
                  <a:pt x="2099550" y="2730745"/>
                  <a:pt x="2096663" y="2728125"/>
                  <a:pt x="2093277" y="2726854"/>
                </a:cubicBezTo>
                <a:cubicBezTo>
                  <a:pt x="2088992" y="2725262"/>
                  <a:pt x="2088822" y="2720920"/>
                  <a:pt x="2085873" y="2717790"/>
                </a:cubicBezTo>
                <a:cubicBezTo>
                  <a:pt x="2079289" y="2717083"/>
                  <a:pt x="2072268" y="2714744"/>
                  <a:pt x="2065811" y="2719382"/>
                </a:cubicBezTo>
                <a:cubicBezTo>
                  <a:pt x="2063104" y="2717057"/>
                  <a:pt x="2064103" y="2715137"/>
                  <a:pt x="2066248" y="2714336"/>
                </a:cubicBezTo>
                <a:cubicBezTo>
                  <a:pt x="2073070" y="2711769"/>
                  <a:pt x="2080235" y="2711304"/>
                  <a:pt x="2087440" y="2711925"/>
                </a:cubicBezTo>
                <a:cubicBezTo>
                  <a:pt x="2097381" y="2712769"/>
                  <a:pt x="2097381" y="2712827"/>
                  <a:pt x="2100734" y="2703687"/>
                </a:cubicBezTo>
                <a:cubicBezTo>
                  <a:pt x="2103654" y="2702969"/>
                  <a:pt x="2104925" y="2707524"/>
                  <a:pt x="2108434" y="2705958"/>
                </a:cubicBezTo>
                <a:cubicBezTo>
                  <a:pt x="2110466" y="2705041"/>
                  <a:pt x="2113072" y="2705424"/>
                  <a:pt x="2115343" y="2705211"/>
                </a:cubicBezTo>
                <a:cubicBezTo>
                  <a:pt x="2115639" y="2700912"/>
                  <a:pt x="2112805" y="2699641"/>
                  <a:pt x="2110210" y="2698190"/>
                </a:cubicBezTo>
                <a:cubicBezTo>
                  <a:pt x="2107813" y="2696865"/>
                  <a:pt x="2106376" y="2694974"/>
                  <a:pt x="2105842" y="2692266"/>
                </a:cubicBezTo>
                <a:cubicBezTo>
                  <a:pt x="2104925" y="2687361"/>
                  <a:pt x="2103979" y="2682466"/>
                  <a:pt x="2102922" y="2676886"/>
                </a:cubicBezTo>
                <a:close/>
                <a:moveTo>
                  <a:pt x="628827" y="2671273"/>
                </a:moveTo>
                <a:cubicBezTo>
                  <a:pt x="630533" y="2672374"/>
                  <a:pt x="632183" y="2673402"/>
                  <a:pt x="634101" y="2674615"/>
                </a:cubicBezTo>
                <a:cubicBezTo>
                  <a:pt x="637443" y="2673287"/>
                  <a:pt x="640234" y="2669269"/>
                  <a:pt x="645254" y="2671457"/>
                </a:cubicBezTo>
                <a:cubicBezTo>
                  <a:pt x="643068" y="2673727"/>
                  <a:pt x="641038" y="2675828"/>
                  <a:pt x="638556" y="2678394"/>
                </a:cubicBezTo>
                <a:cubicBezTo>
                  <a:pt x="635426" y="2677647"/>
                  <a:pt x="632211" y="2676940"/>
                  <a:pt x="629053" y="2676052"/>
                </a:cubicBezTo>
                <a:cubicBezTo>
                  <a:pt x="627967" y="2675799"/>
                  <a:pt x="627967" y="2674727"/>
                  <a:pt x="628827" y="2671273"/>
                </a:cubicBezTo>
                <a:close/>
                <a:moveTo>
                  <a:pt x="1452591" y="2671132"/>
                </a:moveTo>
                <a:cubicBezTo>
                  <a:pt x="1456129" y="2670482"/>
                  <a:pt x="1458796" y="2671781"/>
                  <a:pt x="1460796" y="2675431"/>
                </a:cubicBezTo>
                <a:cubicBezTo>
                  <a:pt x="1457172" y="2678239"/>
                  <a:pt x="1454042" y="2677095"/>
                  <a:pt x="1451068" y="2674756"/>
                </a:cubicBezTo>
                <a:cubicBezTo>
                  <a:pt x="1450617" y="2674431"/>
                  <a:pt x="1450505" y="2673160"/>
                  <a:pt x="1450772" y="2672568"/>
                </a:cubicBezTo>
                <a:cubicBezTo>
                  <a:pt x="1451068" y="2671922"/>
                  <a:pt x="1451913" y="2671272"/>
                  <a:pt x="1452591" y="2671132"/>
                </a:cubicBezTo>
                <a:close/>
                <a:moveTo>
                  <a:pt x="1228171" y="2669677"/>
                </a:moveTo>
                <a:cubicBezTo>
                  <a:pt x="1228850" y="2670428"/>
                  <a:pt x="1228976" y="2672374"/>
                  <a:pt x="1228525" y="2673402"/>
                </a:cubicBezTo>
                <a:cubicBezTo>
                  <a:pt x="1227439" y="2675911"/>
                  <a:pt x="1225872" y="2678210"/>
                  <a:pt x="1224168" y="2681199"/>
                </a:cubicBezTo>
                <a:cubicBezTo>
                  <a:pt x="1221685" y="2679564"/>
                  <a:pt x="1221656" y="2676377"/>
                  <a:pt x="1219501" y="2674319"/>
                </a:cubicBezTo>
                <a:cubicBezTo>
                  <a:pt x="1221389" y="2672568"/>
                  <a:pt x="1222800" y="2671569"/>
                  <a:pt x="1223872" y="2670273"/>
                </a:cubicBezTo>
                <a:cubicBezTo>
                  <a:pt x="1225251" y="2668565"/>
                  <a:pt x="1226847" y="2668269"/>
                  <a:pt x="1228171" y="2669677"/>
                </a:cubicBezTo>
                <a:close/>
                <a:moveTo>
                  <a:pt x="540828" y="2669031"/>
                </a:moveTo>
                <a:cubicBezTo>
                  <a:pt x="538445" y="2671132"/>
                  <a:pt x="536429" y="2672865"/>
                  <a:pt x="534483" y="2674557"/>
                </a:cubicBezTo>
                <a:cubicBezTo>
                  <a:pt x="532692" y="2673262"/>
                  <a:pt x="532100" y="2671695"/>
                  <a:pt x="532989" y="2670215"/>
                </a:cubicBezTo>
                <a:cubicBezTo>
                  <a:pt x="534723" y="2667324"/>
                  <a:pt x="537289" y="2667241"/>
                  <a:pt x="540828" y="2669031"/>
                </a:cubicBezTo>
                <a:close/>
                <a:moveTo>
                  <a:pt x="2692833" y="2668861"/>
                </a:moveTo>
                <a:cubicBezTo>
                  <a:pt x="2693537" y="2670298"/>
                  <a:pt x="2694667" y="2671666"/>
                  <a:pt x="2694779" y="2673160"/>
                </a:cubicBezTo>
                <a:cubicBezTo>
                  <a:pt x="2695244" y="2678419"/>
                  <a:pt x="2695400" y="2683668"/>
                  <a:pt x="2695638" y="2688952"/>
                </a:cubicBezTo>
                <a:cubicBezTo>
                  <a:pt x="2694920" y="2687065"/>
                  <a:pt x="2694216" y="2685148"/>
                  <a:pt x="2693396" y="2682931"/>
                </a:cubicBezTo>
                <a:cubicBezTo>
                  <a:pt x="2692126" y="2683173"/>
                  <a:pt x="2690787" y="2683383"/>
                  <a:pt x="2689083" y="2683668"/>
                </a:cubicBezTo>
                <a:cubicBezTo>
                  <a:pt x="2688870" y="2681664"/>
                  <a:pt x="2688700" y="2679632"/>
                  <a:pt x="2688516" y="2677647"/>
                </a:cubicBezTo>
                <a:cubicBezTo>
                  <a:pt x="2689758" y="2676968"/>
                  <a:pt x="2690787" y="2676420"/>
                  <a:pt x="2691945" y="2675755"/>
                </a:cubicBezTo>
                <a:cubicBezTo>
                  <a:pt x="2692241" y="2673485"/>
                  <a:pt x="2692537" y="2671186"/>
                  <a:pt x="2692833" y="2668861"/>
                </a:cubicBezTo>
                <a:close/>
                <a:moveTo>
                  <a:pt x="1042487" y="2668623"/>
                </a:moveTo>
                <a:cubicBezTo>
                  <a:pt x="1043924" y="2669128"/>
                  <a:pt x="1045462" y="2669861"/>
                  <a:pt x="1045898" y="2671457"/>
                </a:cubicBezTo>
                <a:cubicBezTo>
                  <a:pt x="1045195" y="2672218"/>
                  <a:pt x="1044758" y="2673106"/>
                  <a:pt x="1044361" y="2673078"/>
                </a:cubicBezTo>
                <a:cubicBezTo>
                  <a:pt x="1043162" y="2672966"/>
                  <a:pt x="1041794" y="2672781"/>
                  <a:pt x="1040823" y="2672103"/>
                </a:cubicBezTo>
                <a:cubicBezTo>
                  <a:pt x="1040246" y="2671724"/>
                  <a:pt x="1039878" y="2670215"/>
                  <a:pt x="1040145" y="2669511"/>
                </a:cubicBezTo>
                <a:cubicBezTo>
                  <a:pt x="1040358" y="2668973"/>
                  <a:pt x="1041838" y="2668410"/>
                  <a:pt x="1042487" y="2668623"/>
                </a:cubicBezTo>
                <a:close/>
                <a:moveTo>
                  <a:pt x="3184479" y="2668143"/>
                </a:moveTo>
                <a:cubicBezTo>
                  <a:pt x="3188229" y="2669706"/>
                  <a:pt x="3190796" y="2670807"/>
                  <a:pt x="3194604" y="2672399"/>
                </a:cubicBezTo>
                <a:cubicBezTo>
                  <a:pt x="3191713" y="2673698"/>
                  <a:pt x="3190287" y="2674644"/>
                  <a:pt x="3188749" y="2674965"/>
                </a:cubicBezTo>
                <a:cubicBezTo>
                  <a:pt x="3185425" y="2675698"/>
                  <a:pt x="3184804" y="2674853"/>
                  <a:pt x="3184479" y="2668143"/>
                </a:cubicBezTo>
                <a:close/>
                <a:moveTo>
                  <a:pt x="3084365" y="2667760"/>
                </a:moveTo>
                <a:cubicBezTo>
                  <a:pt x="3088076" y="2669059"/>
                  <a:pt x="3091148" y="2671482"/>
                  <a:pt x="3094421" y="2674882"/>
                </a:cubicBezTo>
                <a:cubicBezTo>
                  <a:pt x="3089696" y="2677152"/>
                  <a:pt x="3086213" y="2675755"/>
                  <a:pt x="3083322" y="2673431"/>
                </a:cubicBezTo>
                <a:cubicBezTo>
                  <a:pt x="3081589" y="2672019"/>
                  <a:pt x="3081802" y="2669677"/>
                  <a:pt x="3084365" y="2667760"/>
                </a:cubicBezTo>
                <a:close/>
                <a:moveTo>
                  <a:pt x="1944577" y="2664407"/>
                </a:moveTo>
                <a:cubicBezTo>
                  <a:pt x="1945067" y="2664136"/>
                  <a:pt x="1946071" y="2664660"/>
                  <a:pt x="1946760" y="2665024"/>
                </a:cubicBezTo>
                <a:cubicBezTo>
                  <a:pt x="1947017" y="2665140"/>
                  <a:pt x="1947255" y="2665703"/>
                  <a:pt x="1947255" y="2666057"/>
                </a:cubicBezTo>
                <a:cubicBezTo>
                  <a:pt x="1947085" y="2670623"/>
                  <a:pt x="1944800" y="2672316"/>
                  <a:pt x="1939061" y="2672160"/>
                </a:cubicBezTo>
                <a:cubicBezTo>
                  <a:pt x="1939527" y="2668594"/>
                  <a:pt x="1941447" y="2665999"/>
                  <a:pt x="1944577" y="2664407"/>
                </a:cubicBezTo>
                <a:close/>
                <a:moveTo>
                  <a:pt x="724371" y="2663869"/>
                </a:moveTo>
                <a:cubicBezTo>
                  <a:pt x="726908" y="2667323"/>
                  <a:pt x="728671" y="2669677"/>
                  <a:pt x="730829" y="2672568"/>
                </a:cubicBezTo>
                <a:cubicBezTo>
                  <a:pt x="729446" y="2673431"/>
                  <a:pt x="728403" y="2674489"/>
                  <a:pt x="727176" y="2674756"/>
                </a:cubicBezTo>
                <a:cubicBezTo>
                  <a:pt x="724963" y="2675261"/>
                  <a:pt x="722650" y="2675261"/>
                  <a:pt x="720239" y="2675503"/>
                </a:cubicBezTo>
                <a:cubicBezTo>
                  <a:pt x="720211" y="2675474"/>
                  <a:pt x="719830" y="2675178"/>
                  <a:pt x="719858" y="2675052"/>
                </a:cubicBezTo>
                <a:cubicBezTo>
                  <a:pt x="721156" y="2671753"/>
                  <a:pt x="722509" y="2668439"/>
                  <a:pt x="724371" y="2663869"/>
                </a:cubicBezTo>
                <a:close/>
                <a:moveTo>
                  <a:pt x="2857636" y="2662812"/>
                </a:moveTo>
                <a:cubicBezTo>
                  <a:pt x="2860765" y="2662812"/>
                  <a:pt x="2864307" y="2662545"/>
                  <a:pt x="2865603" y="2666620"/>
                </a:cubicBezTo>
                <a:cubicBezTo>
                  <a:pt x="2863007" y="2669240"/>
                  <a:pt x="2860145" y="2668508"/>
                  <a:pt x="2857466" y="2667620"/>
                </a:cubicBezTo>
                <a:cubicBezTo>
                  <a:pt x="2856521" y="2667295"/>
                  <a:pt x="2855423" y="2665927"/>
                  <a:pt x="2855394" y="2665024"/>
                </a:cubicBezTo>
                <a:cubicBezTo>
                  <a:pt x="2855366" y="2664252"/>
                  <a:pt x="2856845" y="2662783"/>
                  <a:pt x="2857636" y="2662812"/>
                </a:cubicBezTo>
                <a:close/>
                <a:moveTo>
                  <a:pt x="2961384" y="2661840"/>
                </a:moveTo>
                <a:cubicBezTo>
                  <a:pt x="2968574" y="2660923"/>
                  <a:pt x="2973455" y="2660923"/>
                  <a:pt x="2974751" y="2668735"/>
                </a:cubicBezTo>
                <a:cubicBezTo>
                  <a:pt x="2975162" y="2671214"/>
                  <a:pt x="2978375" y="2673160"/>
                  <a:pt x="2980180" y="2675431"/>
                </a:cubicBezTo>
                <a:cubicBezTo>
                  <a:pt x="2981082" y="2676615"/>
                  <a:pt x="2979884" y="2679181"/>
                  <a:pt x="2978191" y="2679452"/>
                </a:cubicBezTo>
                <a:cubicBezTo>
                  <a:pt x="2976162" y="2679773"/>
                  <a:pt x="2974032" y="2679773"/>
                  <a:pt x="2971242" y="2679957"/>
                </a:cubicBezTo>
                <a:cubicBezTo>
                  <a:pt x="2970000" y="2682635"/>
                  <a:pt x="2968704" y="2685473"/>
                  <a:pt x="2967109" y="2688927"/>
                </a:cubicBezTo>
                <a:cubicBezTo>
                  <a:pt x="2961947" y="2684906"/>
                  <a:pt x="2960171" y="2679394"/>
                  <a:pt x="2958846" y="2674488"/>
                </a:cubicBezTo>
                <a:cubicBezTo>
                  <a:pt x="2957901" y="2670976"/>
                  <a:pt x="2960327" y="2666547"/>
                  <a:pt x="2961384" y="2661840"/>
                </a:cubicBezTo>
                <a:close/>
                <a:moveTo>
                  <a:pt x="2619171" y="2659119"/>
                </a:moveTo>
                <a:cubicBezTo>
                  <a:pt x="2623149" y="2660177"/>
                  <a:pt x="2626463" y="2662545"/>
                  <a:pt x="2630116" y="2665053"/>
                </a:cubicBezTo>
                <a:cubicBezTo>
                  <a:pt x="2629549" y="2666591"/>
                  <a:pt x="2629058" y="2667887"/>
                  <a:pt x="2628578" y="2669215"/>
                </a:cubicBezTo>
                <a:cubicBezTo>
                  <a:pt x="2627409" y="2668537"/>
                  <a:pt x="2626250" y="2667761"/>
                  <a:pt x="2625012" y="2667198"/>
                </a:cubicBezTo>
                <a:cubicBezTo>
                  <a:pt x="2623839" y="2666703"/>
                  <a:pt x="2623120" y="2664898"/>
                  <a:pt x="2620879" y="2666111"/>
                </a:cubicBezTo>
                <a:cubicBezTo>
                  <a:pt x="2621063" y="2667818"/>
                  <a:pt x="2621232" y="2669735"/>
                  <a:pt x="2621416" y="2671666"/>
                </a:cubicBezTo>
                <a:cubicBezTo>
                  <a:pt x="2623770" y="2670890"/>
                  <a:pt x="2626167" y="2670103"/>
                  <a:pt x="2628520" y="2669327"/>
                </a:cubicBezTo>
                <a:cubicBezTo>
                  <a:pt x="2627733" y="2671244"/>
                  <a:pt x="2628112" y="2672966"/>
                  <a:pt x="2630199" y="2673457"/>
                </a:cubicBezTo>
                <a:cubicBezTo>
                  <a:pt x="2633007" y="2674078"/>
                  <a:pt x="2635953" y="2674164"/>
                  <a:pt x="2638378" y="2674460"/>
                </a:cubicBezTo>
                <a:cubicBezTo>
                  <a:pt x="2640378" y="2677066"/>
                  <a:pt x="2642129" y="2679283"/>
                  <a:pt x="2643890" y="2681553"/>
                </a:cubicBezTo>
                <a:cubicBezTo>
                  <a:pt x="2643240" y="2683315"/>
                  <a:pt x="2640649" y="2682791"/>
                  <a:pt x="2639916" y="2685304"/>
                </a:cubicBezTo>
                <a:cubicBezTo>
                  <a:pt x="2638970" y="2688657"/>
                  <a:pt x="2638111" y="2688574"/>
                  <a:pt x="2634783" y="2686852"/>
                </a:cubicBezTo>
                <a:cubicBezTo>
                  <a:pt x="2634274" y="2686600"/>
                  <a:pt x="2633866" y="2686148"/>
                  <a:pt x="2633133" y="2685585"/>
                </a:cubicBezTo>
                <a:cubicBezTo>
                  <a:pt x="2631538" y="2686386"/>
                  <a:pt x="2629791" y="2687249"/>
                  <a:pt x="2628195" y="2688036"/>
                </a:cubicBezTo>
                <a:cubicBezTo>
                  <a:pt x="2627491" y="2687574"/>
                  <a:pt x="2626759" y="2687332"/>
                  <a:pt x="2626575" y="2686895"/>
                </a:cubicBezTo>
                <a:cubicBezTo>
                  <a:pt x="2624813" y="2681961"/>
                  <a:pt x="2623120" y="2676969"/>
                  <a:pt x="2621416" y="2672020"/>
                </a:cubicBezTo>
                <a:cubicBezTo>
                  <a:pt x="2618171" y="2674291"/>
                  <a:pt x="2616580" y="2674615"/>
                  <a:pt x="2615746" y="2672428"/>
                </a:cubicBezTo>
                <a:cubicBezTo>
                  <a:pt x="2614775" y="2669833"/>
                  <a:pt x="2610613" y="2668764"/>
                  <a:pt x="2612533" y="2664548"/>
                </a:cubicBezTo>
                <a:cubicBezTo>
                  <a:pt x="2613829" y="2664306"/>
                  <a:pt x="2615450" y="2664010"/>
                  <a:pt x="2617395" y="2663660"/>
                </a:cubicBezTo>
                <a:cubicBezTo>
                  <a:pt x="2617366" y="2662899"/>
                  <a:pt x="2617341" y="2662122"/>
                  <a:pt x="2617254" y="2661332"/>
                </a:cubicBezTo>
                <a:cubicBezTo>
                  <a:pt x="2617114" y="2659852"/>
                  <a:pt x="2617846" y="2658765"/>
                  <a:pt x="2619171" y="2659119"/>
                </a:cubicBezTo>
                <a:close/>
                <a:moveTo>
                  <a:pt x="1010618" y="2656606"/>
                </a:moveTo>
                <a:cubicBezTo>
                  <a:pt x="1011267" y="2658256"/>
                  <a:pt x="1011917" y="2659090"/>
                  <a:pt x="1011859" y="2659905"/>
                </a:cubicBezTo>
                <a:cubicBezTo>
                  <a:pt x="1011805" y="2660653"/>
                  <a:pt x="1011069" y="2661389"/>
                  <a:pt x="1010563" y="2662093"/>
                </a:cubicBezTo>
                <a:cubicBezTo>
                  <a:pt x="1010506" y="2662190"/>
                  <a:pt x="1009971" y="2662122"/>
                  <a:pt x="1009943" y="2662010"/>
                </a:cubicBezTo>
                <a:cubicBezTo>
                  <a:pt x="1009618" y="2661248"/>
                  <a:pt x="1009083" y="2660385"/>
                  <a:pt x="1009152" y="2659624"/>
                </a:cubicBezTo>
                <a:cubicBezTo>
                  <a:pt x="1009210" y="2658822"/>
                  <a:pt x="1009860" y="2658090"/>
                  <a:pt x="1010618" y="2656606"/>
                </a:cubicBezTo>
                <a:close/>
                <a:moveTo>
                  <a:pt x="2377198" y="2656015"/>
                </a:moveTo>
                <a:cubicBezTo>
                  <a:pt x="2377722" y="2656368"/>
                  <a:pt x="2377848" y="2657412"/>
                  <a:pt x="2378144" y="2658116"/>
                </a:cubicBezTo>
                <a:cubicBezTo>
                  <a:pt x="2377664" y="2659949"/>
                  <a:pt x="2376902" y="2661415"/>
                  <a:pt x="2375960" y="2662389"/>
                </a:cubicBezTo>
                <a:cubicBezTo>
                  <a:pt x="2375014" y="2663335"/>
                  <a:pt x="2373899" y="2663786"/>
                  <a:pt x="2372744" y="2663602"/>
                </a:cubicBezTo>
                <a:cubicBezTo>
                  <a:pt x="2372419" y="2663544"/>
                  <a:pt x="2372011" y="2663220"/>
                  <a:pt x="2371827" y="2662923"/>
                </a:cubicBezTo>
                <a:cubicBezTo>
                  <a:pt x="2370556" y="2660852"/>
                  <a:pt x="2371744" y="2658173"/>
                  <a:pt x="2374985" y="2656043"/>
                </a:cubicBezTo>
                <a:cubicBezTo>
                  <a:pt x="2375548" y="2655693"/>
                  <a:pt x="2376693" y="2655664"/>
                  <a:pt x="2377198" y="2656015"/>
                </a:cubicBezTo>
                <a:close/>
                <a:moveTo>
                  <a:pt x="2693721" y="2654903"/>
                </a:moveTo>
                <a:cubicBezTo>
                  <a:pt x="2693750" y="2654957"/>
                  <a:pt x="2693775" y="2655015"/>
                  <a:pt x="2693833" y="2655073"/>
                </a:cubicBezTo>
                <a:cubicBezTo>
                  <a:pt x="2693833" y="2655127"/>
                  <a:pt x="2693804" y="2655253"/>
                  <a:pt x="2693804" y="2655311"/>
                </a:cubicBezTo>
                <a:cubicBezTo>
                  <a:pt x="2693775" y="2655282"/>
                  <a:pt x="2693750" y="2655228"/>
                  <a:pt x="2693721" y="2655156"/>
                </a:cubicBezTo>
                <a:cubicBezTo>
                  <a:pt x="2693721" y="2655073"/>
                  <a:pt x="2693721" y="2654986"/>
                  <a:pt x="2693721" y="2654903"/>
                </a:cubicBezTo>
                <a:close/>
                <a:moveTo>
                  <a:pt x="3164865" y="2653661"/>
                </a:moveTo>
                <a:cubicBezTo>
                  <a:pt x="3167868" y="2654690"/>
                  <a:pt x="3170084" y="2657440"/>
                  <a:pt x="3169997" y="2660007"/>
                </a:cubicBezTo>
                <a:cubicBezTo>
                  <a:pt x="3169914" y="2662248"/>
                  <a:pt x="3168164" y="2664136"/>
                  <a:pt x="3165597" y="2665024"/>
                </a:cubicBezTo>
                <a:cubicBezTo>
                  <a:pt x="3164753" y="2665320"/>
                  <a:pt x="3163807" y="2665490"/>
                  <a:pt x="3162792" y="2665548"/>
                </a:cubicBezTo>
                <a:cubicBezTo>
                  <a:pt x="3162414" y="2665465"/>
                  <a:pt x="3161973" y="2665436"/>
                  <a:pt x="3161565" y="2665407"/>
                </a:cubicBezTo>
                <a:cubicBezTo>
                  <a:pt x="3161143" y="2665349"/>
                  <a:pt x="3160735" y="2665251"/>
                  <a:pt x="3160410" y="2665053"/>
                </a:cubicBezTo>
                <a:cubicBezTo>
                  <a:pt x="3158548" y="2664010"/>
                  <a:pt x="3156277" y="2662869"/>
                  <a:pt x="3160085" y="2661219"/>
                </a:cubicBezTo>
                <a:cubicBezTo>
                  <a:pt x="3161793" y="2660472"/>
                  <a:pt x="3160464" y="2659386"/>
                  <a:pt x="3160298" y="2658314"/>
                </a:cubicBezTo>
                <a:cubicBezTo>
                  <a:pt x="3159706" y="2654690"/>
                  <a:pt x="3161861" y="2652618"/>
                  <a:pt x="3164865" y="2653661"/>
                </a:cubicBezTo>
                <a:close/>
                <a:moveTo>
                  <a:pt x="645819" y="2653535"/>
                </a:moveTo>
                <a:cubicBezTo>
                  <a:pt x="648328" y="2654452"/>
                  <a:pt x="650204" y="2655156"/>
                  <a:pt x="652544" y="2656015"/>
                </a:cubicBezTo>
                <a:cubicBezTo>
                  <a:pt x="651924" y="2656903"/>
                  <a:pt x="651571" y="2657766"/>
                  <a:pt x="650979" y="2658061"/>
                </a:cubicBezTo>
                <a:cubicBezTo>
                  <a:pt x="649950" y="2658527"/>
                  <a:pt x="648737" y="2658823"/>
                  <a:pt x="647581" y="2658877"/>
                </a:cubicBezTo>
                <a:cubicBezTo>
                  <a:pt x="645494" y="2659003"/>
                  <a:pt x="644930" y="2657693"/>
                  <a:pt x="645819" y="2653535"/>
                </a:cubicBezTo>
                <a:close/>
                <a:moveTo>
                  <a:pt x="1389591" y="2652264"/>
                </a:moveTo>
                <a:cubicBezTo>
                  <a:pt x="1391086" y="2652986"/>
                  <a:pt x="1392779" y="2653423"/>
                  <a:pt x="1394075" y="2654423"/>
                </a:cubicBezTo>
                <a:cubicBezTo>
                  <a:pt x="1395342" y="2655394"/>
                  <a:pt x="1395457" y="2657227"/>
                  <a:pt x="1394103" y="2658144"/>
                </a:cubicBezTo>
                <a:cubicBezTo>
                  <a:pt x="1393158" y="2658765"/>
                  <a:pt x="1391183" y="2658906"/>
                  <a:pt x="1390479" y="2658285"/>
                </a:cubicBezTo>
                <a:cubicBezTo>
                  <a:pt x="1389295" y="2657227"/>
                  <a:pt x="1388786" y="2655394"/>
                  <a:pt x="1387996" y="2653888"/>
                </a:cubicBezTo>
                <a:cubicBezTo>
                  <a:pt x="1388519" y="2653365"/>
                  <a:pt x="1389054" y="2652802"/>
                  <a:pt x="1389591" y="2652264"/>
                </a:cubicBezTo>
                <a:close/>
                <a:moveTo>
                  <a:pt x="2893929" y="2643412"/>
                </a:moveTo>
                <a:cubicBezTo>
                  <a:pt x="2894811" y="2642923"/>
                  <a:pt x="2895896" y="2642825"/>
                  <a:pt x="2897526" y="2644030"/>
                </a:cubicBezTo>
                <a:cubicBezTo>
                  <a:pt x="2892913" y="2650264"/>
                  <a:pt x="2895989" y="2658906"/>
                  <a:pt x="2889531" y="2665194"/>
                </a:cubicBezTo>
                <a:cubicBezTo>
                  <a:pt x="2887964" y="2664757"/>
                  <a:pt x="2886048" y="2664194"/>
                  <a:pt x="2884510" y="2663786"/>
                </a:cubicBezTo>
                <a:cubicBezTo>
                  <a:pt x="2883326" y="2660822"/>
                  <a:pt x="2885921" y="2660710"/>
                  <a:pt x="2886542" y="2659357"/>
                </a:cubicBezTo>
                <a:cubicBezTo>
                  <a:pt x="2883185" y="2657440"/>
                  <a:pt x="2878435" y="2656693"/>
                  <a:pt x="2879648" y="2650022"/>
                </a:cubicBezTo>
                <a:cubicBezTo>
                  <a:pt x="2880972" y="2649528"/>
                  <a:pt x="2882831" y="2648853"/>
                  <a:pt x="2884625" y="2648106"/>
                </a:cubicBezTo>
                <a:cubicBezTo>
                  <a:pt x="2886935" y="2647131"/>
                  <a:pt x="2889235" y="2646131"/>
                  <a:pt x="2891559" y="2645131"/>
                </a:cubicBezTo>
                <a:cubicBezTo>
                  <a:pt x="2892371" y="2644778"/>
                  <a:pt x="2893048" y="2643900"/>
                  <a:pt x="2893929" y="2643412"/>
                </a:cubicBezTo>
                <a:close/>
                <a:moveTo>
                  <a:pt x="767431" y="2640493"/>
                </a:moveTo>
                <a:cubicBezTo>
                  <a:pt x="769153" y="2641789"/>
                  <a:pt x="770153" y="2642439"/>
                  <a:pt x="771070" y="2643240"/>
                </a:cubicBezTo>
                <a:cubicBezTo>
                  <a:pt x="771676" y="2643832"/>
                  <a:pt x="772185" y="2644594"/>
                  <a:pt x="772918" y="2645482"/>
                </a:cubicBezTo>
                <a:cubicBezTo>
                  <a:pt x="772395" y="2648911"/>
                  <a:pt x="770352" y="2650828"/>
                  <a:pt x="767262" y="2651618"/>
                </a:cubicBezTo>
                <a:cubicBezTo>
                  <a:pt x="765840" y="2651968"/>
                  <a:pt x="764273" y="2652181"/>
                  <a:pt x="762865" y="2652012"/>
                </a:cubicBezTo>
                <a:cubicBezTo>
                  <a:pt x="761158" y="2651799"/>
                  <a:pt x="759465" y="2651095"/>
                  <a:pt x="757790" y="2650615"/>
                </a:cubicBezTo>
                <a:cubicBezTo>
                  <a:pt x="758945" y="2648615"/>
                  <a:pt x="759916" y="2646485"/>
                  <a:pt x="761299" y="2644680"/>
                </a:cubicBezTo>
                <a:cubicBezTo>
                  <a:pt x="761919" y="2643861"/>
                  <a:pt x="763399" y="2643735"/>
                  <a:pt x="764374" y="2643085"/>
                </a:cubicBezTo>
                <a:cubicBezTo>
                  <a:pt x="765345" y="2642464"/>
                  <a:pt x="766136" y="2641619"/>
                  <a:pt x="767431" y="2640493"/>
                </a:cubicBezTo>
                <a:close/>
                <a:moveTo>
                  <a:pt x="1375067" y="2640197"/>
                </a:moveTo>
                <a:cubicBezTo>
                  <a:pt x="1376731" y="2638897"/>
                  <a:pt x="1379059" y="2638984"/>
                  <a:pt x="1380001" y="2640493"/>
                </a:cubicBezTo>
                <a:cubicBezTo>
                  <a:pt x="1380355" y="2641085"/>
                  <a:pt x="1380384" y="2641915"/>
                  <a:pt x="1380597" y="2642648"/>
                </a:cubicBezTo>
                <a:cubicBezTo>
                  <a:pt x="1380030" y="2645568"/>
                  <a:pt x="1376576" y="2647752"/>
                  <a:pt x="1373839" y="2646835"/>
                </a:cubicBezTo>
                <a:cubicBezTo>
                  <a:pt x="1373543" y="2646723"/>
                  <a:pt x="1373247" y="2646398"/>
                  <a:pt x="1373009" y="2646074"/>
                </a:cubicBezTo>
                <a:cubicBezTo>
                  <a:pt x="1371952" y="2644540"/>
                  <a:pt x="1372840" y="2642002"/>
                  <a:pt x="1375067" y="2640197"/>
                </a:cubicBezTo>
                <a:close/>
                <a:moveTo>
                  <a:pt x="2689491" y="2639897"/>
                </a:moveTo>
                <a:cubicBezTo>
                  <a:pt x="2691029" y="2641265"/>
                  <a:pt x="2692126" y="2641760"/>
                  <a:pt x="2692184" y="2642352"/>
                </a:cubicBezTo>
                <a:cubicBezTo>
                  <a:pt x="2692509" y="2645369"/>
                  <a:pt x="2692566" y="2648372"/>
                  <a:pt x="2692707" y="2651419"/>
                </a:cubicBezTo>
                <a:cubicBezTo>
                  <a:pt x="2690112" y="2648430"/>
                  <a:pt x="2689729" y="2644835"/>
                  <a:pt x="2689491" y="2639897"/>
                </a:cubicBezTo>
                <a:close/>
                <a:moveTo>
                  <a:pt x="1872156" y="2638107"/>
                </a:moveTo>
                <a:cubicBezTo>
                  <a:pt x="1872539" y="2643031"/>
                  <a:pt x="1871535" y="2647402"/>
                  <a:pt x="1865728" y="2651095"/>
                </a:cubicBezTo>
                <a:cubicBezTo>
                  <a:pt x="1865276" y="2646485"/>
                  <a:pt x="1865489" y="2642789"/>
                  <a:pt x="1866403" y="2639378"/>
                </a:cubicBezTo>
                <a:cubicBezTo>
                  <a:pt x="1866998" y="2637277"/>
                  <a:pt x="1869323" y="2636714"/>
                  <a:pt x="1872156" y="2638107"/>
                </a:cubicBezTo>
                <a:close/>
                <a:moveTo>
                  <a:pt x="1442889" y="2637544"/>
                </a:moveTo>
                <a:cubicBezTo>
                  <a:pt x="1442918" y="2637573"/>
                  <a:pt x="1442976" y="2637573"/>
                  <a:pt x="1443019" y="2637602"/>
                </a:cubicBezTo>
                <a:cubicBezTo>
                  <a:pt x="1443019" y="2637602"/>
                  <a:pt x="1443019" y="2637630"/>
                  <a:pt x="1443019" y="2637656"/>
                </a:cubicBezTo>
                <a:close/>
                <a:moveTo>
                  <a:pt x="736370" y="2634681"/>
                </a:moveTo>
                <a:cubicBezTo>
                  <a:pt x="737202" y="2635147"/>
                  <a:pt x="738020" y="2635656"/>
                  <a:pt x="738936" y="2636190"/>
                </a:cubicBezTo>
                <a:cubicBezTo>
                  <a:pt x="739175" y="2636006"/>
                  <a:pt x="739529" y="2635768"/>
                  <a:pt x="739796" y="2635472"/>
                </a:cubicBezTo>
                <a:cubicBezTo>
                  <a:pt x="741828" y="2633143"/>
                  <a:pt x="742828" y="2633061"/>
                  <a:pt x="744254" y="2635273"/>
                </a:cubicBezTo>
                <a:cubicBezTo>
                  <a:pt x="744716" y="2636064"/>
                  <a:pt x="744900" y="2637064"/>
                  <a:pt x="745225" y="2638082"/>
                </a:cubicBezTo>
                <a:cubicBezTo>
                  <a:pt x="741558" y="2640139"/>
                  <a:pt x="738203" y="2642142"/>
                  <a:pt x="734777" y="2643947"/>
                </a:cubicBezTo>
                <a:cubicBezTo>
                  <a:pt x="733043" y="2644889"/>
                  <a:pt x="731393" y="2643593"/>
                  <a:pt x="731266" y="2641435"/>
                </a:cubicBezTo>
                <a:cubicBezTo>
                  <a:pt x="731181" y="2639872"/>
                  <a:pt x="731337" y="2638377"/>
                  <a:pt x="732634" y="2637334"/>
                </a:cubicBezTo>
                <a:cubicBezTo>
                  <a:pt x="733776" y="2636418"/>
                  <a:pt x="735017" y="2635627"/>
                  <a:pt x="736370" y="2634681"/>
                </a:cubicBezTo>
                <a:close/>
                <a:moveTo>
                  <a:pt x="2098677" y="2632552"/>
                </a:moveTo>
                <a:cubicBezTo>
                  <a:pt x="2102387" y="2638757"/>
                  <a:pt x="2104514" y="2645398"/>
                  <a:pt x="2102117" y="2652589"/>
                </a:cubicBezTo>
                <a:cubicBezTo>
                  <a:pt x="2098171" y="2653098"/>
                  <a:pt x="2099467" y="2649726"/>
                  <a:pt x="2098171" y="2648557"/>
                </a:cubicBezTo>
                <a:cubicBezTo>
                  <a:pt x="2096634" y="2647160"/>
                  <a:pt x="2094417" y="2646272"/>
                  <a:pt x="2093389" y="2644622"/>
                </a:cubicBezTo>
                <a:cubicBezTo>
                  <a:pt x="2090977" y="2640760"/>
                  <a:pt x="2093219" y="2636515"/>
                  <a:pt x="2092418" y="2633090"/>
                </a:cubicBezTo>
                <a:cubicBezTo>
                  <a:pt x="2095067" y="2630606"/>
                  <a:pt x="2097605" y="2630747"/>
                  <a:pt x="2098677" y="2632552"/>
                </a:cubicBezTo>
                <a:close/>
                <a:moveTo>
                  <a:pt x="1465309" y="2631368"/>
                </a:moveTo>
                <a:cubicBezTo>
                  <a:pt x="1467171" y="2633794"/>
                  <a:pt x="1468287" y="2635952"/>
                  <a:pt x="1466521" y="2638927"/>
                </a:cubicBezTo>
                <a:cubicBezTo>
                  <a:pt x="1465254" y="2638461"/>
                  <a:pt x="1464013" y="2637981"/>
                  <a:pt x="1462771" y="2637515"/>
                </a:cubicBezTo>
                <a:cubicBezTo>
                  <a:pt x="1462897" y="2636064"/>
                  <a:pt x="1462829" y="2634526"/>
                  <a:pt x="1463251" y="2633202"/>
                </a:cubicBezTo>
                <a:cubicBezTo>
                  <a:pt x="1463478" y="2632440"/>
                  <a:pt x="1464605" y="2631960"/>
                  <a:pt x="1465309" y="2631368"/>
                </a:cubicBezTo>
                <a:close/>
                <a:moveTo>
                  <a:pt x="1052356" y="2630523"/>
                </a:moveTo>
                <a:cubicBezTo>
                  <a:pt x="1057193" y="2633764"/>
                  <a:pt x="1057135" y="2635176"/>
                  <a:pt x="1051652" y="2640464"/>
                </a:cubicBezTo>
                <a:cubicBezTo>
                  <a:pt x="1049139" y="2636443"/>
                  <a:pt x="1051215" y="2633526"/>
                  <a:pt x="1052356" y="2630523"/>
                </a:cubicBezTo>
                <a:close/>
                <a:moveTo>
                  <a:pt x="3307601" y="2630043"/>
                </a:moveTo>
                <a:cubicBezTo>
                  <a:pt x="3304626" y="2632411"/>
                  <a:pt x="3301681" y="2634768"/>
                  <a:pt x="3298732" y="2637107"/>
                </a:cubicBezTo>
                <a:cubicBezTo>
                  <a:pt x="3298663" y="2637136"/>
                  <a:pt x="3298634" y="2637190"/>
                  <a:pt x="3298576" y="2637219"/>
                </a:cubicBezTo>
                <a:cubicBezTo>
                  <a:pt x="3297815" y="2636418"/>
                  <a:pt x="3296898" y="2635739"/>
                  <a:pt x="3296252" y="2634822"/>
                </a:cubicBezTo>
                <a:cubicBezTo>
                  <a:pt x="3295277" y="2633440"/>
                  <a:pt x="3295389" y="2631736"/>
                  <a:pt x="3296927" y="2631043"/>
                </a:cubicBezTo>
                <a:cubicBezTo>
                  <a:pt x="3300327" y="2629548"/>
                  <a:pt x="3303836" y="2628155"/>
                  <a:pt x="3307601" y="2630043"/>
                </a:cubicBezTo>
                <a:close/>
                <a:moveTo>
                  <a:pt x="522188" y="2625065"/>
                </a:moveTo>
                <a:cubicBezTo>
                  <a:pt x="522540" y="2624827"/>
                  <a:pt x="523513" y="2624939"/>
                  <a:pt x="523781" y="2625293"/>
                </a:cubicBezTo>
                <a:cubicBezTo>
                  <a:pt x="524570" y="2626235"/>
                  <a:pt x="525163" y="2627393"/>
                  <a:pt x="525755" y="2628336"/>
                </a:cubicBezTo>
                <a:cubicBezTo>
                  <a:pt x="525374" y="2628801"/>
                  <a:pt x="525247" y="2629068"/>
                  <a:pt x="525106" y="2629097"/>
                </a:cubicBezTo>
                <a:cubicBezTo>
                  <a:pt x="524754" y="2629126"/>
                  <a:pt x="524190" y="2629198"/>
                  <a:pt x="524077" y="2628985"/>
                </a:cubicBezTo>
                <a:cubicBezTo>
                  <a:pt x="523541" y="2628209"/>
                  <a:pt x="523160" y="2627365"/>
                  <a:pt x="522751" y="2626505"/>
                </a:cubicBezTo>
                <a:cubicBezTo>
                  <a:pt x="522512" y="2626040"/>
                  <a:pt x="520890" y="2626040"/>
                  <a:pt x="522188" y="2625065"/>
                </a:cubicBezTo>
                <a:close/>
                <a:moveTo>
                  <a:pt x="1332682" y="2624856"/>
                </a:moveTo>
                <a:cubicBezTo>
                  <a:pt x="1333303" y="2625152"/>
                  <a:pt x="1334332" y="2625264"/>
                  <a:pt x="1334545" y="2625769"/>
                </a:cubicBezTo>
                <a:cubicBezTo>
                  <a:pt x="1335953" y="2628985"/>
                  <a:pt x="1337321" y="2632256"/>
                  <a:pt x="1338378" y="2635627"/>
                </a:cubicBezTo>
                <a:cubicBezTo>
                  <a:pt x="1338999" y="2637544"/>
                  <a:pt x="1337436" y="2640081"/>
                  <a:pt x="1335516" y="2640435"/>
                </a:cubicBezTo>
                <a:cubicBezTo>
                  <a:pt x="1331596" y="2641168"/>
                  <a:pt x="1327636" y="2641648"/>
                  <a:pt x="1323716" y="2638277"/>
                </a:cubicBezTo>
                <a:cubicBezTo>
                  <a:pt x="1325337" y="2637840"/>
                  <a:pt x="1327030" y="2637573"/>
                  <a:pt x="1328553" y="2636952"/>
                </a:cubicBezTo>
                <a:cubicBezTo>
                  <a:pt x="1332444" y="2635360"/>
                  <a:pt x="1333246" y="2633414"/>
                  <a:pt x="1332275" y="2628505"/>
                </a:cubicBezTo>
                <a:cubicBezTo>
                  <a:pt x="1332119" y="2627689"/>
                  <a:pt x="1332090" y="2626827"/>
                  <a:pt x="1332090" y="2625939"/>
                </a:cubicBezTo>
                <a:cubicBezTo>
                  <a:pt x="1332062" y="2625715"/>
                  <a:pt x="1332358" y="2625448"/>
                  <a:pt x="1332682" y="2624856"/>
                </a:cubicBezTo>
                <a:close/>
                <a:moveTo>
                  <a:pt x="2068558" y="2623430"/>
                </a:moveTo>
                <a:cubicBezTo>
                  <a:pt x="2071449" y="2623401"/>
                  <a:pt x="2073832" y="2626181"/>
                  <a:pt x="2073128" y="2628505"/>
                </a:cubicBezTo>
                <a:cubicBezTo>
                  <a:pt x="2072861" y="2629393"/>
                  <a:pt x="2071323" y="2630523"/>
                  <a:pt x="2070504" y="2630426"/>
                </a:cubicBezTo>
                <a:cubicBezTo>
                  <a:pt x="2068237" y="2630169"/>
                  <a:pt x="2066612" y="2628661"/>
                  <a:pt x="2066869" y="2626181"/>
                </a:cubicBezTo>
                <a:cubicBezTo>
                  <a:pt x="2066966" y="2625123"/>
                  <a:pt x="2068053" y="2624206"/>
                  <a:pt x="2068558" y="2623430"/>
                </a:cubicBezTo>
                <a:close/>
                <a:moveTo>
                  <a:pt x="538967" y="2622401"/>
                </a:moveTo>
                <a:cubicBezTo>
                  <a:pt x="540321" y="2622993"/>
                  <a:pt x="541562" y="2623401"/>
                  <a:pt x="542661" y="2624022"/>
                </a:cubicBezTo>
                <a:cubicBezTo>
                  <a:pt x="544607" y="2625151"/>
                  <a:pt x="545467" y="2627277"/>
                  <a:pt x="544283" y="2627927"/>
                </a:cubicBezTo>
                <a:cubicBezTo>
                  <a:pt x="542958" y="2628631"/>
                  <a:pt x="541012" y="2629368"/>
                  <a:pt x="539856" y="2628873"/>
                </a:cubicBezTo>
                <a:cubicBezTo>
                  <a:pt x="538671" y="2628364"/>
                  <a:pt x="537938" y="2626390"/>
                  <a:pt x="537402" y="2624910"/>
                </a:cubicBezTo>
                <a:cubicBezTo>
                  <a:pt x="537233" y="2624404"/>
                  <a:pt x="538290" y="2623430"/>
                  <a:pt x="538967" y="2622401"/>
                </a:cubicBezTo>
                <a:close/>
                <a:moveTo>
                  <a:pt x="1032179" y="2621077"/>
                </a:moveTo>
                <a:cubicBezTo>
                  <a:pt x="1030034" y="2625589"/>
                  <a:pt x="1031446" y="2630170"/>
                  <a:pt x="1026793" y="2632469"/>
                </a:cubicBezTo>
                <a:cubicBezTo>
                  <a:pt x="1026342" y="2631494"/>
                  <a:pt x="1025692" y="2630693"/>
                  <a:pt x="1025721" y="2629903"/>
                </a:cubicBezTo>
                <a:cubicBezTo>
                  <a:pt x="1025750" y="2627719"/>
                  <a:pt x="1025959" y="2625531"/>
                  <a:pt x="1026342" y="2623402"/>
                </a:cubicBezTo>
                <a:cubicBezTo>
                  <a:pt x="1026497" y="2622586"/>
                  <a:pt x="1027172" y="2621485"/>
                  <a:pt x="1027879" y="2621189"/>
                </a:cubicBezTo>
                <a:cubicBezTo>
                  <a:pt x="1028796" y="2620806"/>
                  <a:pt x="1029980" y="2621077"/>
                  <a:pt x="1032179" y="2621077"/>
                </a:cubicBezTo>
                <a:close/>
                <a:moveTo>
                  <a:pt x="2129853" y="2619947"/>
                </a:moveTo>
                <a:cubicBezTo>
                  <a:pt x="2141823" y="2628040"/>
                  <a:pt x="2141924" y="2628253"/>
                  <a:pt x="2137582" y="2644948"/>
                </a:cubicBezTo>
                <a:cubicBezTo>
                  <a:pt x="2130290" y="2643157"/>
                  <a:pt x="2129669" y="2634415"/>
                  <a:pt x="2123775" y="2631523"/>
                </a:cubicBezTo>
                <a:cubicBezTo>
                  <a:pt x="2123269" y="2632876"/>
                  <a:pt x="2122775" y="2634201"/>
                  <a:pt x="2122240" y="2635656"/>
                </a:cubicBezTo>
                <a:cubicBezTo>
                  <a:pt x="2121717" y="2637064"/>
                  <a:pt x="2121154" y="2638601"/>
                  <a:pt x="2120533" y="2640323"/>
                </a:cubicBezTo>
                <a:cubicBezTo>
                  <a:pt x="2117429" y="2641240"/>
                  <a:pt x="2113920" y="2642323"/>
                  <a:pt x="2110379" y="2643409"/>
                </a:cubicBezTo>
                <a:cubicBezTo>
                  <a:pt x="2109267" y="2641915"/>
                  <a:pt x="2108322" y="2640998"/>
                  <a:pt x="2107899" y="2639897"/>
                </a:cubicBezTo>
                <a:cubicBezTo>
                  <a:pt x="2107462" y="2638757"/>
                  <a:pt x="2107517" y="2637432"/>
                  <a:pt x="2107347" y="2635865"/>
                </a:cubicBezTo>
                <a:cubicBezTo>
                  <a:pt x="2110733" y="2631960"/>
                  <a:pt x="2114779" y="2629126"/>
                  <a:pt x="2120208" y="2628772"/>
                </a:cubicBezTo>
                <a:cubicBezTo>
                  <a:pt x="2122266" y="2628631"/>
                  <a:pt x="2123211" y="2629960"/>
                  <a:pt x="2123634" y="2631790"/>
                </a:cubicBezTo>
                <a:cubicBezTo>
                  <a:pt x="2124692" y="2629098"/>
                  <a:pt x="2125637" y="2626293"/>
                  <a:pt x="2126904" y="2623697"/>
                </a:cubicBezTo>
                <a:cubicBezTo>
                  <a:pt x="2127583" y="2622290"/>
                  <a:pt x="2128879" y="2621160"/>
                  <a:pt x="2129853" y="2619947"/>
                </a:cubicBezTo>
                <a:close/>
                <a:moveTo>
                  <a:pt x="1179975" y="2618001"/>
                </a:moveTo>
                <a:cubicBezTo>
                  <a:pt x="1181925" y="2620019"/>
                  <a:pt x="1183163" y="2621315"/>
                  <a:pt x="1184249" y="2622430"/>
                </a:cubicBezTo>
                <a:cubicBezTo>
                  <a:pt x="1181470" y="2634923"/>
                  <a:pt x="1181470" y="2634923"/>
                  <a:pt x="1173716" y="2635540"/>
                </a:cubicBezTo>
                <a:cubicBezTo>
                  <a:pt x="1172857" y="2633555"/>
                  <a:pt x="1171883" y="2631411"/>
                  <a:pt x="1171009" y="2629368"/>
                </a:cubicBezTo>
                <a:cubicBezTo>
                  <a:pt x="1177607" y="2623910"/>
                  <a:pt x="1177607" y="2623910"/>
                  <a:pt x="1179975" y="2618001"/>
                </a:cubicBezTo>
                <a:close/>
                <a:moveTo>
                  <a:pt x="1485432" y="2617210"/>
                </a:moveTo>
                <a:cubicBezTo>
                  <a:pt x="1485869" y="2617622"/>
                  <a:pt x="1486403" y="2617943"/>
                  <a:pt x="1486728" y="2618452"/>
                </a:cubicBezTo>
                <a:cubicBezTo>
                  <a:pt x="1486995" y="2618917"/>
                  <a:pt x="1487320" y="2619892"/>
                  <a:pt x="1487136" y="2620044"/>
                </a:cubicBezTo>
                <a:cubicBezTo>
                  <a:pt x="1486573" y="2620509"/>
                  <a:pt x="1485782" y="2620960"/>
                  <a:pt x="1485107" y="2620921"/>
                </a:cubicBezTo>
                <a:cubicBezTo>
                  <a:pt x="1483652" y="2620892"/>
                  <a:pt x="1483216" y="2619621"/>
                  <a:pt x="1484190" y="2618383"/>
                </a:cubicBezTo>
                <a:cubicBezTo>
                  <a:pt x="1484540" y="2617943"/>
                  <a:pt x="1484981" y="2617593"/>
                  <a:pt x="1485432" y="2617210"/>
                </a:cubicBezTo>
                <a:close/>
                <a:moveTo>
                  <a:pt x="1783099" y="2616351"/>
                </a:moveTo>
                <a:cubicBezTo>
                  <a:pt x="1783073" y="2616409"/>
                  <a:pt x="1783073" y="2616435"/>
                  <a:pt x="1783044" y="2616507"/>
                </a:cubicBezTo>
                <a:cubicBezTo>
                  <a:pt x="1780211" y="2615236"/>
                  <a:pt x="1777587" y="2614940"/>
                  <a:pt x="1775569" y="2618059"/>
                </a:cubicBezTo>
                <a:cubicBezTo>
                  <a:pt x="1775699" y="2621315"/>
                  <a:pt x="1776316" y="2624289"/>
                  <a:pt x="1779464" y="2626588"/>
                </a:cubicBezTo>
                <a:cubicBezTo>
                  <a:pt x="1780828" y="2622726"/>
                  <a:pt x="1781944" y="2619597"/>
                  <a:pt x="1783044" y="2616507"/>
                </a:cubicBezTo>
                <a:cubicBezTo>
                  <a:pt x="1783127" y="2616536"/>
                  <a:pt x="1783185" y="2616565"/>
                  <a:pt x="1783239" y="2616590"/>
                </a:cubicBezTo>
                <a:close/>
                <a:moveTo>
                  <a:pt x="3085423" y="2614644"/>
                </a:moveTo>
                <a:cubicBezTo>
                  <a:pt x="3088726" y="2614222"/>
                  <a:pt x="3091065" y="2615972"/>
                  <a:pt x="3092856" y="2618423"/>
                </a:cubicBezTo>
                <a:cubicBezTo>
                  <a:pt x="3095310" y="2621751"/>
                  <a:pt x="3094505" y="2625913"/>
                  <a:pt x="3091065" y="2628364"/>
                </a:cubicBezTo>
                <a:cubicBezTo>
                  <a:pt x="3089401" y="2629523"/>
                  <a:pt x="3087398" y="2630198"/>
                  <a:pt x="3085864" y="2631494"/>
                </a:cubicBezTo>
                <a:cubicBezTo>
                  <a:pt x="3084806" y="2632440"/>
                  <a:pt x="3084239" y="2634006"/>
                  <a:pt x="3083001" y="2636064"/>
                </a:cubicBezTo>
                <a:cubicBezTo>
                  <a:pt x="3080532" y="2631339"/>
                  <a:pt x="3078644" y="2627718"/>
                  <a:pt x="3076670" y="2623993"/>
                </a:cubicBezTo>
                <a:cubicBezTo>
                  <a:pt x="3079828" y="2620665"/>
                  <a:pt x="3082590" y="2617676"/>
                  <a:pt x="3085423" y="2614644"/>
                </a:cubicBezTo>
                <a:close/>
                <a:moveTo>
                  <a:pt x="1485486" y="2613897"/>
                </a:moveTo>
                <a:cubicBezTo>
                  <a:pt x="1485515" y="2613897"/>
                  <a:pt x="1485544" y="2613897"/>
                  <a:pt x="1485573" y="2613897"/>
                </a:cubicBezTo>
                <a:cubicBezTo>
                  <a:pt x="1485544" y="2613926"/>
                  <a:pt x="1485515" y="2613969"/>
                  <a:pt x="1485457" y="2613998"/>
                </a:cubicBezTo>
                <a:cubicBezTo>
                  <a:pt x="1485457" y="2613998"/>
                  <a:pt x="1485457" y="2613969"/>
                  <a:pt x="1485432" y="2613969"/>
                </a:cubicBezTo>
                <a:cubicBezTo>
                  <a:pt x="1485457" y="2613926"/>
                  <a:pt x="1485486" y="2613926"/>
                  <a:pt x="1485486" y="2613897"/>
                </a:cubicBezTo>
                <a:close/>
                <a:moveTo>
                  <a:pt x="2946481" y="2613727"/>
                </a:moveTo>
                <a:cubicBezTo>
                  <a:pt x="2950061" y="2614027"/>
                  <a:pt x="2950769" y="2615701"/>
                  <a:pt x="2950386" y="2618127"/>
                </a:cubicBezTo>
                <a:cubicBezTo>
                  <a:pt x="2949964" y="2620639"/>
                  <a:pt x="2949372" y="2623134"/>
                  <a:pt x="2949090" y="2625671"/>
                </a:cubicBezTo>
                <a:cubicBezTo>
                  <a:pt x="2948639" y="2629577"/>
                  <a:pt x="2951657" y="2633623"/>
                  <a:pt x="2956985" y="2633118"/>
                </a:cubicBezTo>
                <a:cubicBezTo>
                  <a:pt x="2963893" y="2632468"/>
                  <a:pt x="2964951" y="2634035"/>
                  <a:pt x="2965067" y="2640648"/>
                </a:cubicBezTo>
                <a:cubicBezTo>
                  <a:pt x="2965193" y="2646456"/>
                  <a:pt x="2963980" y="2651618"/>
                  <a:pt x="2958930" y="2655819"/>
                </a:cubicBezTo>
                <a:cubicBezTo>
                  <a:pt x="2956790" y="2654281"/>
                  <a:pt x="2954631" y="2652419"/>
                  <a:pt x="2952206" y="2651094"/>
                </a:cubicBezTo>
                <a:cubicBezTo>
                  <a:pt x="2950022" y="2649910"/>
                  <a:pt x="2947553" y="2649289"/>
                  <a:pt x="2945990" y="2648755"/>
                </a:cubicBezTo>
                <a:cubicBezTo>
                  <a:pt x="2942914" y="2645568"/>
                  <a:pt x="2949119" y="2642409"/>
                  <a:pt x="2943773" y="2639785"/>
                </a:cubicBezTo>
                <a:cubicBezTo>
                  <a:pt x="2940532" y="2641590"/>
                  <a:pt x="2938485" y="2645272"/>
                  <a:pt x="2935695" y="2649177"/>
                </a:cubicBezTo>
                <a:cubicBezTo>
                  <a:pt x="2936049" y="2650856"/>
                  <a:pt x="2936457" y="2652856"/>
                  <a:pt x="2936937" y="2654902"/>
                </a:cubicBezTo>
                <a:cubicBezTo>
                  <a:pt x="2937287" y="2656523"/>
                  <a:pt x="2937669" y="2658115"/>
                  <a:pt x="2937965" y="2659386"/>
                </a:cubicBezTo>
                <a:cubicBezTo>
                  <a:pt x="2935186" y="2663136"/>
                  <a:pt x="2932056" y="2666222"/>
                  <a:pt x="2930378" y="2669976"/>
                </a:cubicBezTo>
                <a:cubicBezTo>
                  <a:pt x="2927995" y="2675290"/>
                  <a:pt x="2924007" y="2678535"/>
                  <a:pt x="2919325" y="2681340"/>
                </a:cubicBezTo>
                <a:cubicBezTo>
                  <a:pt x="2916012" y="2677531"/>
                  <a:pt x="2912712" y="2673752"/>
                  <a:pt x="2908991" y="2669511"/>
                </a:cubicBezTo>
                <a:cubicBezTo>
                  <a:pt x="2912149" y="2664897"/>
                  <a:pt x="2908525" y="2661414"/>
                  <a:pt x="2906013" y="2657498"/>
                </a:cubicBezTo>
                <a:cubicBezTo>
                  <a:pt x="2904125" y="2654548"/>
                  <a:pt x="2905522" y="2651618"/>
                  <a:pt x="2908933" y="2650672"/>
                </a:cubicBezTo>
                <a:cubicBezTo>
                  <a:pt x="2912600" y="2649643"/>
                  <a:pt x="2916250" y="2648697"/>
                  <a:pt x="2919903" y="2647723"/>
                </a:cubicBezTo>
                <a:cubicBezTo>
                  <a:pt x="2919845" y="2648290"/>
                  <a:pt x="2919845" y="2648809"/>
                  <a:pt x="2919903" y="2649347"/>
                </a:cubicBezTo>
                <a:cubicBezTo>
                  <a:pt x="2920029" y="2650910"/>
                  <a:pt x="2920650" y="2652264"/>
                  <a:pt x="2922328" y="2653069"/>
                </a:cubicBezTo>
                <a:cubicBezTo>
                  <a:pt x="2923779" y="2653773"/>
                  <a:pt x="2925375" y="2654548"/>
                  <a:pt x="2926952" y="2654635"/>
                </a:cubicBezTo>
                <a:cubicBezTo>
                  <a:pt x="2929320" y="2654747"/>
                  <a:pt x="2931154" y="2652094"/>
                  <a:pt x="2931562" y="2648076"/>
                </a:cubicBezTo>
                <a:cubicBezTo>
                  <a:pt x="2931732" y="2646539"/>
                  <a:pt x="2931266" y="2644918"/>
                  <a:pt x="2930999" y="2642380"/>
                </a:cubicBezTo>
                <a:cubicBezTo>
                  <a:pt x="2927194" y="2643972"/>
                  <a:pt x="2924187" y="2645243"/>
                  <a:pt x="2921173" y="2646514"/>
                </a:cubicBezTo>
                <a:cubicBezTo>
                  <a:pt x="2925516" y="2638926"/>
                  <a:pt x="2925516" y="2638926"/>
                  <a:pt x="2934269" y="2636277"/>
                </a:cubicBezTo>
                <a:cubicBezTo>
                  <a:pt x="2934948" y="2633143"/>
                  <a:pt x="2934215" y="2629339"/>
                  <a:pt x="2938319" y="2627660"/>
                </a:cubicBezTo>
                <a:cubicBezTo>
                  <a:pt x="2939232" y="2627306"/>
                  <a:pt x="2940377" y="2625743"/>
                  <a:pt x="2940265" y="2624881"/>
                </a:cubicBezTo>
                <a:cubicBezTo>
                  <a:pt x="2939586" y="2619131"/>
                  <a:pt x="2944986" y="2617506"/>
                  <a:pt x="2946481" y="2613727"/>
                </a:cubicBezTo>
                <a:close/>
                <a:moveTo>
                  <a:pt x="1711385" y="2613023"/>
                </a:moveTo>
                <a:cubicBezTo>
                  <a:pt x="1712797" y="2620722"/>
                  <a:pt x="1711060" y="2627859"/>
                  <a:pt x="1705816" y="2629339"/>
                </a:cubicBezTo>
                <a:cubicBezTo>
                  <a:pt x="1699120" y="2631226"/>
                  <a:pt x="1696369" y="2637359"/>
                  <a:pt x="1690096" y="2639969"/>
                </a:cubicBezTo>
                <a:cubicBezTo>
                  <a:pt x="1691503" y="2643918"/>
                  <a:pt x="1692691" y="2647217"/>
                  <a:pt x="1693832" y="2650444"/>
                </a:cubicBezTo>
                <a:cubicBezTo>
                  <a:pt x="1689052" y="2653069"/>
                  <a:pt x="1684919" y="2655339"/>
                  <a:pt x="1680674" y="2657664"/>
                </a:cubicBezTo>
                <a:cubicBezTo>
                  <a:pt x="1678758" y="2654689"/>
                  <a:pt x="1679758" y="2650177"/>
                  <a:pt x="1675245" y="2648459"/>
                </a:cubicBezTo>
                <a:cubicBezTo>
                  <a:pt x="1671004" y="2646892"/>
                  <a:pt x="1672383" y="2641788"/>
                  <a:pt x="1670087" y="2638334"/>
                </a:cubicBezTo>
                <a:cubicBezTo>
                  <a:pt x="1668705" y="2638926"/>
                  <a:pt x="1667308" y="2639518"/>
                  <a:pt x="1665925" y="2640110"/>
                </a:cubicBezTo>
                <a:cubicBezTo>
                  <a:pt x="1663925" y="2638489"/>
                  <a:pt x="1663925" y="2636684"/>
                  <a:pt x="1665463" y="2634768"/>
                </a:cubicBezTo>
                <a:cubicBezTo>
                  <a:pt x="1672329" y="2632382"/>
                  <a:pt x="1675079" y="2640998"/>
                  <a:pt x="1681028" y="2640814"/>
                </a:cubicBezTo>
                <a:cubicBezTo>
                  <a:pt x="1684270" y="2639785"/>
                  <a:pt x="1684046" y="2636811"/>
                  <a:pt x="1684425" y="2634497"/>
                </a:cubicBezTo>
                <a:cubicBezTo>
                  <a:pt x="1685753" y="2626093"/>
                  <a:pt x="1689644" y="2619481"/>
                  <a:pt x="1697820" y="2614575"/>
                </a:cubicBezTo>
                <a:cubicBezTo>
                  <a:pt x="1699387" y="2614730"/>
                  <a:pt x="1701881" y="2615351"/>
                  <a:pt x="1704307" y="2615138"/>
                </a:cubicBezTo>
                <a:cubicBezTo>
                  <a:pt x="1706689" y="2614871"/>
                  <a:pt x="1709003" y="2613756"/>
                  <a:pt x="1711385" y="2613023"/>
                </a:cubicBezTo>
                <a:close/>
                <a:moveTo>
                  <a:pt x="1438435" y="2612868"/>
                </a:moveTo>
                <a:cubicBezTo>
                  <a:pt x="1438464" y="2612868"/>
                  <a:pt x="1438492" y="2612868"/>
                  <a:pt x="1438532" y="2612897"/>
                </a:cubicBezTo>
                <a:cubicBezTo>
                  <a:pt x="1439860" y="2613110"/>
                  <a:pt x="1441214" y="2613305"/>
                  <a:pt x="1443102" y="2613576"/>
                </a:cubicBezTo>
                <a:cubicBezTo>
                  <a:pt x="1440619" y="2617481"/>
                  <a:pt x="1442452" y="2620921"/>
                  <a:pt x="1442889" y="2624769"/>
                </a:cubicBezTo>
                <a:cubicBezTo>
                  <a:pt x="1442073" y="2625419"/>
                  <a:pt x="1441099" y="2626152"/>
                  <a:pt x="1440211" y="2626913"/>
                </a:cubicBezTo>
                <a:cubicBezTo>
                  <a:pt x="1438464" y="2628422"/>
                  <a:pt x="1438110" y="2630494"/>
                  <a:pt x="1439056" y="2632382"/>
                </a:cubicBezTo>
                <a:cubicBezTo>
                  <a:pt x="1439536" y="2633357"/>
                  <a:pt x="1440211" y="2634230"/>
                  <a:pt x="1440889" y="2635089"/>
                </a:cubicBezTo>
                <a:cubicBezTo>
                  <a:pt x="1441564" y="2635923"/>
                  <a:pt x="1442243" y="2636713"/>
                  <a:pt x="1442889" y="2637544"/>
                </a:cubicBezTo>
                <a:cubicBezTo>
                  <a:pt x="1442777" y="2638572"/>
                  <a:pt x="1442889" y="2639673"/>
                  <a:pt x="1442539" y="2640547"/>
                </a:cubicBezTo>
                <a:cubicBezTo>
                  <a:pt x="1441705" y="2642677"/>
                  <a:pt x="1440647" y="2644680"/>
                  <a:pt x="1439619" y="2646965"/>
                </a:cubicBezTo>
                <a:cubicBezTo>
                  <a:pt x="1438464" y="2646048"/>
                  <a:pt x="1437590" y="2645301"/>
                  <a:pt x="1436673" y="2644564"/>
                </a:cubicBezTo>
                <a:cubicBezTo>
                  <a:pt x="1434699" y="2644424"/>
                  <a:pt x="1434572" y="2646243"/>
                  <a:pt x="1433753" y="2647427"/>
                </a:cubicBezTo>
                <a:cubicBezTo>
                  <a:pt x="1431865" y="2650177"/>
                  <a:pt x="1430537" y="2650347"/>
                  <a:pt x="1427577" y="2648781"/>
                </a:cubicBezTo>
                <a:cubicBezTo>
                  <a:pt x="1426732" y="2648319"/>
                  <a:pt x="1425844" y="2647582"/>
                  <a:pt x="1424956" y="2647542"/>
                </a:cubicBezTo>
                <a:cubicBezTo>
                  <a:pt x="1424137" y="2647485"/>
                  <a:pt x="1423094" y="2648048"/>
                  <a:pt x="1422415" y="2648640"/>
                </a:cubicBezTo>
                <a:cubicBezTo>
                  <a:pt x="1421682" y="2649347"/>
                  <a:pt x="1421386" y="2650614"/>
                  <a:pt x="1422390" y="2651264"/>
                </a:cubicBezTo>
                <a:cubicBezTo>
                  <a:pt x="1424335" y="2652560"/>
                  <a:pt x="1423657" y="2654365"/>
                  <a:pt x="1423603" y="2656101"/>
                </a:cubicBezTo>
                <a:cubicBezTo>
                  <a:pt x="1421444" y="2655043"/>
                  <a:pt x="1419260" y="2653986"/>
                  <a:pt x="1416719" y="2652715"/>
                </a:cubicBezTo>
                <a:cubicBezTo>
                  <a:pt x="1417466" y="2649755"/>
                  <a:pt x="1419556" y="2647261"/>
                  <a:pt x="1418708" y="2644059"/>
                </a:cubicBezTo>
                <a:cubicBezTo>
                  <a:pt x="1418524" y="2643355"/>
                  <a:pt x="1419285" y="2642240"/>
                  <a:pt x="1419852" y="2641464"/>
                </a:cubicBezTo>
                <a:cubicBezTo>
                  <a:pt x="1422065" y="2638630"/>
                  <a:pt x="1423743" y="2635894"/>
                  <a:pt x="1422390" y="2631848"/>
                </a:cubicBezTo>
                <a:cubicBezTo>
                  <a:pt x="1421852" y="2630198"/>
                  <a:pt x="1422715" y="2628014"/>
                  <a:pt x="1422953" y="2625968"/>
                </a:cubicBezTo>
                <a:cubicBezTo>
                  <a:pt x="1424660" y="2624856"/>
                  <a:pt x="1427111" y="2624614"/>
                  <a:pt x="1428028" y="2622159"/>
                </a:cubicBezTo>
                <a:cubicBezTo>
                  <a:pt x="1428086" y="2622105"/>
                  <a:pt x="1428140" y="2622047"/>
                  <a:pt x="1428198" y="2621993"/>
                </a:cubicBezTo>
                <a:cubicBezTo>
                  <a:pt x="1430215" y="2619893"/>
                  <a:pt x="1432190" y="2617777"/>
                  <a:pt x="1434190" y="2615676"/>
                </a:cubicBezTo>
                <a:cubicBezTo>
                  <a:pt x="1435572" y="2614193"/>
                  <a:pt x="1436164" y="2616380"/>
                  <a:pt x="1437489" y="2616380"/>
                </a:cubicBezTo>
                <a:cubicBezTo>
                  <a:pt x="1437785" y="2615294"/>
                  <a:pt x="1438081" y="2614139"/>
                  <a:pt x="1438406" y="2612980"/>
                </a:cubicBezTo>
                <a:cubicBezTo>
                  <a:pt x="1438406" y="2612955"/>
                  <a:pt x="1438406" y="2612926"/>
                  <a:pt x="1438435" y="2612868"/>
                </a:cubicBezTo>
                <a:close/>
                <a:moveTo>
                  <a:pt x="1830658" y="2610915"/>
                </a:moveTo>
                <a:lnTo>
                  <a:pt x="1830674" y="2610923"/>
                </a:lnTo>
                <a:lnTo>
                  <a:pt x="1830591" y="2610981"/>
                </a:lnTo>
                <a:close/>
                <a:moveTo>
                  <a:pt x="687344" y="2610514"/>
                </a:moveTo>
                <a:cubicBezTo>
                  <a:pt x="688147" y="2610442"/>
                  <a:pt x="689417" y="2611135"/>
                  <a:pt x="689741" y="2611839"/>
                </a:cubicBezTo>
                <a:cubicBezTo>
                  <a:pt x="690263" y="2613052"/>
                  <a:pt x="690530" y="2614575"/>
                  <a:pt x="690305" y="2615842"/>
                </a:cubicBezTo>
                <a:cubicBezTo>
                  <a:pt x="689614" y="2619242"/>
                  <a:pt x="688641" y="2622585"/>
                  <a:pt x="687555" y="2626714"/>
                </a:cubicBezTo>
                <a:cubicBezTo>
                  <a:pt x="684806" y="2624827"/>
                  <a:pt x="685102" y="2623105"/>
                  <a:pt x="685370" y="2621343"/>
                </a:cubicBezTo>
                <a:cubicBezTo>
                  <a:pt x="685849" y="2618383"/>
                  <a:pt x="687640" y="2615463"/>
                  <a:pt x="685666" y="2612362"/>
                </a:cubicBezTo>
                <a:cubicBezTo>
                  <a:pt x="685553" y="2612164"/>
                  <a:pt x="686723" y="2610543"/>
                  <a:pt x="687344" y="2610514"/>
                </a:cubicBezTo>
                <a:close/>
                <a:moveTo>
                  <a:pt x="2198465" y="2609331"/>
                </a:moveTo>
                <a:cubicBezTo>
                  <a:pt x="2199227" y="2613728"/>
                  <a:pt x="2199974" y="2617803"/>
                  <a:pt x="2200761" y="2622402"/>
                </a:cubicBezTo>
                <a:cubicBezTo>
                  <a:pt x="2194134" y="2617536"/>
                  <a:pt x="2194134" y="2617482"/>
                  <a:pt x="2198465" y="2609331"/>
                </a:cubicBezTo>
                <a:close/>
                <a:moveTo>
                  <a:pt x="1777616" y="2608118"/>
                </a:moveTo>
                <a:cubicBezTo>
                  <a:pt x="1775020" y="2605494"/>
                  <a:pt x="1772652" y="2606522"/>
                  <a:pt x="1770566" y="2608822"/>
                </a:cubicBezTo>
                <a:cubicBezTo>
                  <a:pt x="1770143" y="2609273"/>
                  <a:pt x="1770086" y="2610442"/>
                  <a:pt x="1770382" y="2611009"/>
                </a:cubicBezTo>
                <a:cubicBezTo>
                  <a:pt x="1770678" y="2611601"/>
                  <a:pt x="1771649" y="2612363"/>
                  <a:pt x="1772244" y="2612276"/>
                </a:cubicBezTo>
                <a:cubicBezTo>
                  <a:pt x="1774598" y="2611868"/>
                  <a:pt x="1777024" y="2611305"/>
                  <a:pt x="1777616" y="2608118"/>
                </a:cubicBezTo>
                <a:close/>
                <a:moveTo>
                  <a:pt x="662456" y="2607089"/>
                </a:moveTo>
                <a:cubicBezTo>
                  <a:pt x="662513" y="2607089"/>
                  <a:pt x="662598" y="2607114"/>
                  <a:pt x="662654" y="2607143"/>
                </a:cubicBezTo>
                <a:cubicBezTo>
                  <a:pt x="662626" y="2607172"/>
                  <a:pt x="662626" y="2607201"/>
                  <a:pt x="662598" y="2607259"/>
                </a:cubicBezTo>
                <a:cubicBezTo>
                  <a:pt x="662513" y="2607230"/>
                  <a:pt x="662485" y="2607172"/>
                  <a:pt x="662386" y="2607143"/>
                </a:cubicBezTo>
                <a:cubicBezTo>
                  <a:pt x="662428" y="2607114"/>
                  <a:pt x="662428" y="2607114"/>
                  <a:pt x="662456" y="2607089"/>
                </a:cubicBezTo>
                <a:close/>
                <a:moveTo>
                  <a:pt x="667109" y="2605197"/>
                </a:moveTo>
                <a:cubicBezTo>
                  <a:pt x="669619" y="2605580"/>
                  <a:pt x="672129" y="2606226"/>
                  <a:pt x="674512" y="2607089"/>
                </a:cubicBezTo>
                <a:cubicBezTo>
                  <a:pt x="674836" y="2607172"/>
                  <a:pt x="674639" y="2608851"/>
                  <a:pt x="674723" y="2610515"/>
                </a:cubicBezTo>
                <a:cubicBezTo>
                  <a:pt x="671424" y="2609359"/>
                  <a:pt x="668533" y="2608385"/>
                  <a:pt x="665643" y="2607410"/>
                </a:cubicBezTo>
                <a:cubicBezTo>
                  <a:pt x="666136" y="2606580"/>
                  <a:pt x="666728" y="2605144"/>
                  <a:pt x="667109" y="2605197"/>
                </a:cubicBezTo>
                <a:close/>
                <a:moveTo>
                  <a:pt x="1833338" y="2603252"/>
                </a:moveTo>
                <a:cubicBezTo>
                  <a:pt x="1832691" y="2603198"/>
                  <a:pt x="1832042" y="2603364"/>
                  <a:pt x="1831421" y="2603548"/>
                </a:cubicBezTo>
                <a:cubicBezTo>
                  <a:pt x="1831352" y="2603548"/>
                  <a:pt x="1831266" y="2604072"/>
                  <a:pt x="1831392" y="2604256"/>
                </a:cubicBezTo>
                <a:cubicBezTo>
                  <a:pt x="1831969" y="2605144"/>
                  <a:pt x="1833042" y="2605310"/>
                  <a:pt x="1833890" y="2604718"/>
                </a:cubicBezTo>
                <a:cubicBezTo>
                  <a:pt x="1834045" y="2604577"/>
                  <a:pt x="1834070" y="2604256"/>
                  <a:pt x="1834215" y="2603931"/>
                </a:cubicBezTo>
                <a:cubicBezTo>
                  <a:pt x="1833915" y="2603689"/>
                  <a:pt x="1833634" y="2603252"/>
                  <a:pt x="1833338" y="2603252"/>
                </a:cubicBezTo>
                <a:close/>
                <a:moveTo>
                  <a:pt x="1488674" y="2602985"/>
                </a:moveTo>
                <a:cubicBezTo>
                  <a:pt x="1486869" y="2605522"/>
                  <a:pt x="1485049" y="2608060"/>
                  <a:pt x="1483245" y="2610598"/>
                </a:cubicBezTo>
                <a:cubicBezTo>
                  <a:pt x="1478141" y="2610543"/>
                  <a:pt x="1473416" y="2609821"/>
                  <a:pt x="1471950" y="2603223"/>
                </a:cubicBezTo>
                <a:cubicBezTo>
                  <a:pt x="1477491" y="2601039"/>
                  <a:pt x="1483104" y="2602747"/>
                  <a:pt x="1488674" y="2602985"/>
                </a:cubicBezTo>
                <a:close/>
                <a:moveTo>
                  <a:pt x="598850" y="2602631"/>
                </a:moveTo>
                <a:cubicBezTo>
                  <a:pt x="602065" y="2602985"/>
                  <a:pt x="605012" y="2606226"/>
                  <a:pt x="608650" y="2603198"/>
                </a:cubicBezTo>
                <a:cubicBezTo>
                  <a:pt x="609975" y="2602068"/>
                  <a:pt x="612626" y="2604100"/>
                  <a:pt x="612837" y="2605959"/>
                </a:cubicBezTo>
                <a:cubicBezTo>
                  <a:pt x="613106" y="2608919"/>
                  <a:pt x="613134" y="2611897"/>
                  <a:pt x="613486" y="2614814"/>
                </a:cubicBezTo>
                <a:cubicBezTo>
                  <a:pt x="613571" y="2615590"/>
                  <a:pt x="614544" y="2616831"/>
                  <a:pt x="615079" y="2616788"/>
                </a:cubicBezTo>
                <a:cubicBezTo>
                  <a:pt x="616758" y="2616705"/>
                  <a:pt x="616729" y="2615167"/>
                  <a:pt x="616518" y="2613897"/>
                </a:cubicBezTo>
                <a:cubicBezTo>
                  <a:pt x="616320" y="2612402"/>
                  <a:pt x="615869" y="2610894"/>
                  <a:pt x="615516" y="2609244"/>
                </a:cubicBezTo>
                <a:cubicBezTo>
                  <a:pt x="616941" y="2608767"/>
                  <a:pt x="617758" y="2608356"/>
                  <a:pt x="618647" y="2608201"/>
                </a:cubicBezTo>
                <a:cubicBezTo>
                  <a:pt x="620184" y="2607977"/>
                  <a:pt x="621707" y="2607905"/>
                  <a:pt x="623568" y="2607735"/>
                </a:cubicBezTo>
                <a:cubicBezTo>
                  <a:pt x="624724" y="2610738"/>
                  <a:pt x="625753" y="2613406"/>
                  <a:pt x="626839" y="2616211"/>
                </a:cubicBezTo>
                <a:cubicBezTo>
                  <a:pt x="624696" y="2619398"/>
                  <a:pt x="622623" y="2622289"/>
                  <a:pt x="620776" y="2625318"/>
                </a:cubicBezTo>
                <a:cubicBezTo>
                  <a:pt x="619507" y="2627335"/>
                  <a:pt x="618760" y="2630140"/>
                  <a:pt x="620536" y="2631765"/>
                </a:cubicBezTo>
                <a:cubicBezTo>
                  <a:pt x="624428" y="2635414"/>
                  <a:pt x="623596" y="2640027"/>
                  <a:pt x="623892" y="2644651"/>
                </a:cubicBezTo>
                <a:cubicBezTo>
                  <a:pt x="614008" y="2648614"/>
                  <a:pt x="607000" y="2643677"/>
                  <a:pt x="600091" y="2636389"/>
                </a:cubicBezTo>
                <a:cubicBezTo>
                  <a:pt x="601247" y="2634768"/>
                  <a:pt x="602037" y="2632934"/>
                  <a:pt x="603362" y="2631819"/>
                </a:cubicBezTo>
                <a:cubicBezTo>
                  <a:pt x="606055" y="2629548"/>
                  <a:pt x="607705" y="2626292"/>
                  <a:pt x="607198" y="2623347"/>
                </a:cubicBezTo>
                <a:cubicBezTo>
                  <a:pt x="606577" y="2619947"/>
                  <a:pt x="608057" y="2618680"/>
                  <a:pt x="609919" y="2616831"/>
                </a:cubicBezTo>
                <a:cubicBezTo>
                  <a:pt x="611569" y="2615139"/>
                  <a:pt x="610708" y="2612305"/>
                  <a:pt x="608495" y="2612460"/>
                </a:cubicBezTo>
                <a:cubicBezTo>
                  <a:pt x="605082" y="2612727"/>
                  <a:pt x="603574" y="2610738"/>
                  <a:pt x="601741" y="2607977"/>
                </a:cubicBezTo>
                <a:cubicBezTo>
                  <a:pt x="598032" y="2609865"/>
                  <a:pt x="596791" y="2614377"/>
                  <a:pt x="591857" y="2613673"/>
                </a:cubicBezTo>
                <a:cubicBezTo>
                  <a:pt x="591631" y="2612009"/>
                  <a:pt x="591391" y="2610190"/>
                  <a:pt x="591095" y="2608118"/>
                </a:cubicBezTo>
                <a:cubicBezTo>
                  <a:pt x="593718" y="2606255"/>
                  <a:pt x="596228" y="2604494"/>
                  <a:pt x="598850" y="2602631"/>
                </a:cubicBezTo>
                <a:close/>
                <a:moveTo>
                  <a:pt x="2150594" y="2602039"/>
                </a:moveTo>
                <a:cubicBezTo>
                  <a:pt x="2154514" y="2607652"/>
                  <a:pt x="2151977" y="2614575"/>
                  <a:pt x="2157023" y="2619102"/>
                </a:cubicBezTo>
                <a:cubicBezTo>
                  <a:pt x="2158026" y="2618947"/>
                  <a:pt x="2159589" y="2618326"/>
                  <a:pt x="2161055" y="2618564"/>
                </a:cubicBezTo>
                <a:cubicBezTo>
                  <a:pt x="2162001" y="2618705"/>
                  <a:pt x="2163271" y="2620019"/>
                  <a:pt x="2163452" y="2620961"/>
                </a:cubicBezTo>
                <a:cubicBezTo>
                  <a:pt x="2163694" y="2621993"/>
                  <a:pt x="2163156" y="2623964"/>
                  <a:pt x="2162383" y="2624289"/>
                </a:cubicBezTo>
                <a:cubicBezTo>
                  <a:pt x="2159351" y="2625715"/>
                  <a:pt x="2156135" y="2626617"/>
                  <a:pt x="2152767" y="2627801"/>
                </a:cubicBezTo>
                <a:cubicBezTo>
                  <a:pt x="2149789" y="2625996"/>
                  <a:pt x="2146956" y="2624318"/>
                  <a:pt x="2144389" y="2622809"/>
                </a:cubicBezTo>
                <a:cubicBezTo>
                  <a:pt x="2142332" y="2614644"/>
                  <a:pt x="2145956" y="2608767"/>
                  <a:pt x="2150594" y="2602039"/>
                </a:cubicBezTo>
                <a:close/>
                <a:moveTo>
                  <a:pt x="2084451" y="2600419"/>
                </a:moveTo>
                <a:cubicBezTo>
                  <a:pt x="2085776" y="2598614"/>
                  <a:pt x="2088794" y="2598726"/>
                  <a:pt x="2089638" y="2600982"/>
                </a:cubicBezTo>
                <a:cubicBezTo>
                  <a:pt x="2091006" y="2604397"/>
                  <a:pt x="2092331" y="2605848"/>
                  <a:pt x="2096605" y="2606313"/>
                </a:cubicBezTo>
                <a:cubicBezTo>
                  <a:pt x="2100117" y="2606678"/>
                  <a:pt x="2103218" y="2610840"/>
                  <a:pt x="2107026" y="2613702"/>
                </a:cubicBezTo>
                <a:cubicBezTo>
                  <a:pt x="2104192" y="2617002"/>
                  <a:pt x="2101568" y="2620045"/>
                  <a:pt x="2098579" y="2623503"/>
                </a:cubicBezTo>
                <a:cubicBezTo>
                  <a:pt x="2097634" y="2621839"/>
                  <a:pt x="2097168" y="2620665"/>
                  <a:pt x="2096406" y="2619806"/>
                </a:cubicBezTo>
                <a:cubicBezTo>
                  <a:pt x="2094251" y="2617298"/>
                  <a:pt x="2091656" y="2617030"/>
                  <a:pt x="2090147" y="2619297"/>
                </a:cubicBezTo>
                <a:cubicBezTo>
                  <a:pt x="2088794" y="2621373"/>
                  <a:pt x="2087877" y="2623755"/>
                  <a:pt x="2085960" y="2627632"/>
                </a:cubicBezTo>
                <a:cubicBezTo>
                  <a:pt x="2082830" y="2623853"/>
                  <a:pt x="2080502" y="2621048"/>
                  <a:pt x="2078470" y="2618593"/>
                </a:cubicBezTo>
                <a:cubicBezTo>
                  <a:pt x="2079528" y="2613814"/>
                  <a:pt x="2080206" y="2609710"/>
                  <a:pt x="2081361" y="2605790"/>
                </a:cubicBezTo>
                <a:cubicBezTo>
                  <a:pt x="2081939" y="2603873"/>
                  <a:pt x="2083209" y="2602068"/>
                  <a:pt x="2084451" y="2600419"/>
                </a:cubicBezTo>
                <a:close/>
                <a:moveTo>
                  <a:pt x="1495160" y="2600263"/>
                </a:moveTo>
                <a:lnTo>
                  <a:pt x="1495286" y="2600418"/>
                </a:lnTo>
                <a:cubicBezTo>
                  <a:pt x="1495214" y="2600418"/>
                  <a:pt x="1495160" y="2600389"/>
                  <a:pt x="1495073" y="2600389"/>
                </a:cubicBezTo>
                <a:cubicBezTo>
                  <a:pt x="1495102" y="2600361"/>
                  <a:pt x="1495131" y="2600321"/>
                  <a:pt x="1495160" y="2600263"/>
                </a:cubicBezTo>
                <a:close/>
                <a:moveTo>
                  <a:pt x="656055" y="2599743"/>
                </a:moveTo>
                <a:cubicBezTo>
                  <a:pt x="657789" y="2601010"/>
                  <a:pt x="656408" y="2603548"/>
                  <a:pt x="658409" y="2604280"/>
                </a:cubicBezTo>
                <a:cubicBezTo>
                  <a:pt x="657676" y="2605439"/>
                  <a:pt x="656492" y="2605439"/>
                  <a:pt x="655731" y="2604717"/>
                </a:cubicBezTo>
                <a:cubicBezTo>
                  <a:pt x="654814" y="2603930"/>
                  <a:pt x="654306" y="2602689"/>
                  <a:pt x="653418" y="2601306"/>
                </a:cubicBezTo>
                <a:cubicBezTo>
                  <a:pt x="654546" y="2600617"/>
                  <a:pt x="655378" y="2600151"/>
                  <a:pt x="656055" y="2599743"/>
                </a:cubicBezTo>
                <a:close/>
                <a:moveTo>
                  <a:pt x="1768996" y="2596694"/>
                </a:moveTo>
                <a:cubicBezTo>
                  <a:pt x="1770420" y="2596771"/>
                  <a:pt x="1771607" y="2597641"/>
                  <a:pt x="1772270" y="2600205"/>
                </a:cubicBezTo>
                <a:cubicBezTo>
                  <a:pt x="1772919" y="2602772"/>
                  <a:pt x="1774627" y="2603310"/>
                  <a:pt x="1776811" y="2603635"/>
                </a:cubicBezTo>
                <a:cubicBezTo>
                  <a:pt x="1778406" y="2603902"/>
                  <a:pt x="1779940" y="2604606"/>
                  <a:pt x="1782182" y="2605338"/>
                </a:cubicBezTo>
                <a:cubicBezTo>
                  <a:pt x="1782535" y="2609064"/>
                  <a:pt x="1782889" y="2612659"/>
                  <a:pt x="1783239" y="2616268"/>
                </a:cubicBezTo>
                <a:cubicBezTo>
                  <a:pt x="1785398" y="2615196"/>
                  <a:pt x="1787528" y="2614052"/>
                  <a:pt x="1789740" y="2613052"/>
                </a:cubicBezTo>
                <a:cubicBezTo>
                  <a:pt x="1792884" y="2611601"/>
                  <a:pt x="1793281" y="2611839"/>
                  <a:pt x="1795664" y="2616351"/>
                </a:cubicBezTo>
                <a:cubicBezTo>
                  <a:pt x="1789939" y="2617326"/>
                  <a:pt x="1786160" y="2619398"/>
                  <a:pt x="1785665" y="2626617"/>
                </a:cubicBezTo>
                <a:cubicBezTo>
                  <a:pt x="1785160" y="2633624"/>
                  <a:pt x="1777839" y="2635598"/>
                  <a:pt x="1772540" y="2630989"/>
                </a:cubicBezTo>
                <a:cubicBezTo>
                  <a:pt x="1771919" y="2630425"/>
                  <a:pt x="1771270" y="2629844"/>
                  <a:pt x="1770678" y="2629252"/>
                </a:cubicBezTo>
                <a:cubicBezTo>
                  <a:pt x="1769086" y="2627661"/>
                  <a:pt x="1768082" y="2626686"/>
                  <a:pt x="1767519" y="2625614"/>
                </a:cubicBezTo>
                <a:cubicBezTo>
                  <a:pt x="1766927" y="2624585"/>
                  <a:pt x="1766787" y="2623502"/>
                  <a:pt x="1766870" y="2621723"/>
                </a:cubicBezTo>
                <a:cubicBezTo>
                  <a:pt x="1766898" y="2620539"/>
                  <a:pt x="1767083" y="2619044"/>
                  <a:pt x="1767281" y="2617084"/>
                </a:cubicBezTo>
                <a:cubicBezTo>
                  <a:pt x="1765278" y="2616027"/>
                  <a:pt x="1763361" y="2615294"/>
                  <a:pt x="1761470" y="2615352"/>
                </a:cubicBezTo>
                <a:cubicBezTo>
                  <a:pt x="1759621" y="2615406"/>
                  <a:pt x="1757817" y="2616268"/>
                  <a:pt x="1756069" y="2618384"/>
                </a:cubicBezTo>
                <a:cubicBezTo>
                  <a:pt x="1754958" y="2619748"/>
                  <a:pt x="1752658" y="2619723"/>
                  <a:pt x="1751796" y="2617889"/>
                </a:cubicBezTo>
                <a:cubicBezTo>
                  <a:pt x="1751204" y="2616590"/>
                  <a:pt x="1751557" y="2614731"/>
                  <a:pt x="1751853" y="2613193"/>
                </a:cubicBezTo>
                <a:cubicBezTo>
                  <a:pt x="1752009" y="2612518"/>
                  <a:pt x="1753009" y="2612038"/>
                  <a:pt x="1753658" y="2611486"/>
                </a:cubicBezTo>
                <a:cubicBezTo>
                  <a:pt x="1760737" y="2605551"/>
                  <a:pt x="1760737" y="2605551"/>
                  <a:pt x="1764303" y="2597939"/>
                </a:cubicBezTo>
                <a:cubicBezTo>
                  <a:pt x="1765911" y="2597333"/>
                  <a:pt x="1767571" y="2596617"/>
                  <a:pt x="1768996" y="2596694"/>
                </a:cubicBezTo>
                <a:close/>
                <a:moveTo>
                  <a:pt x="1842477" y="2596639"/>
                </a:moveTo>
                <a:cubicBezTo>
                  <a:pt x="1841983" y="2596751"/>
                  <a:pt x="1841207" y="2597076"/>
                  <a:pt x="1841149" y="2597401"/>
                </a:cubicBezTo>
                <a:cubicBezTo>
                  <a:pt x="1840968" y="2598531"/>
                  <a:pt x="1841095" y="2599643"/>
                  <a:pt x="1841095" y="2600798"/>
                </a:cubicBezTo>
                <a:cubicBezTo>
                  <a:pt x="1841715" y="2601123"/>
                  <a:pt x="1842336" y="2601151"/>
                  <a:pt x="1842560" y="2600476"/>
                </a:cubicBezTo>
                <a:cubicBezTo>
                  <a:pt x="1842885" y="2599560"/>
                  <a:pt x="1843069" y="2598556"/>
                  <a:pt x="1843152" y="2597556"/>
                </a:cubicBezTo>
                <a:cubicBezTo>
                  <a:pt x="1843181" y="2597260"/>
                  <a:pt x="1842658" y="2596611"/>
                  <a:pt x="1842477" y="2596639"/>
                </a:cubicBezTo>
                <a:close/>
                <a:moveTo>
                  <a:pt x="2024920" y="2596019"/>
                </a:moveTo>
                <a:cubicBezTo>
                  <a:pt x="2028234" y="2599289"/>
                  <a:pt x="2029176" y="2602534"/>
                  <a:pt x="2027343" y="2606610"/>
                </a:cubicBezTo>
                <a:cubicBezTo>
                  <a:pt x="2022917" y="2606202"/>
                  <a:pt x="2018885" y="2605819"/>
                  <a:pt x="2014810" y="2605440"/>
                </a:cubicBezTo>
                <a:cubicBezTo>
                  <a:pt x="2014427" y="2605368"/>
                  <a:pt x="2014005" y="2605169"/>
                  <a:pt x="2013680" y="2604931"/>
                </a:cubicBezTo>
                <a:cubicBezTo>
                  <a:pt x="2013005" y="2604465"/>
                  <a:pt x="2012355" y="2603902"/>
                  <a:pt x="2011734" y="2603339"/>
                </a:cubicBezTo>
                <a:cubicBezTo>
                  <a:pt x="2011438" y="2603068"/>
                  <a:pt x="2011186" y="2602718"/>
                  <a:pt x="2010944" y="2602365"/>
                </a:cubicBezTo>
                <a:cubicBezTo>
                  <a:pt x="2010536" y="2601661"/>
                  <a:pt x="2010143" y="2600885"/>
                  <a:pt x="2009760" y="2600152"/>
                </a:cubicBezTo>
                <a:cubicBezTo>
                  <a:pt x="2010439" y="2597177"/>
                  <a:pt x="2012976" y="2596373"/>
                  <a:pt x="2015402" y="2596105"/>
                </a:cubicBezTo>
                <a:cubicBezTo>
                  <a:pt x="2018643" y="2595752"/>
                  <a:pt x="2021917" y="2596019"/>
                  <a:pt x="2024920" y="2596019"/>
                </a:cubicBezTo>
                <a:close/>
                <a:moveTo>
                  <a:pt x="1654956" y="2595989"/>
                </a:moveTo>
                <a:cubicBezTo>
                  <a:pt x="1659172" y="2598826"/>
                  <a:pt x="1663359" y="2601587"/>
                  <a:pt x="1667972" y="2604605"/>
                </a:cubicBezTo>
                <a:cubicBezTo>
                  <a:pt x="1669354" y="2604042"/>
                  <a:pt x="1670791" y="2603281"/>
                  <a:pt x="1672358" y="2602858"/>
                </a:cubicBezTo>
                <a:cubicBezTo>
                  <a:pt x="1673455" y="2602577"/>
                  <a:pt x="1674654" y="2602800"/>
                  <a:pt x="1676700" y="2602800"/>
                </a:cubicBezTo>
                <a:cubicBezTo>
                  <a:pt x="1675375" y="2605959"/>
                  <a:pt x="1674303" y="2608442"/>
                  <a:pt x="1672921" y="2611756"/>
                </a:cubicBezTo>
                <a:cubicBezTo>
                  <a:pt x="1674487" y="2612896"/>
                  <a:pt x="1676108" y="2613998"/>
                  <a:pt x="1677646" y="2615236"/>
                </a:cubicBezTo>
                <a:cubicBezTo>
                  <a:pt x="1680534" y="2617535"/>
                  <a:pt x="1678646" y="2619481"/>
                  <a:pt x="1677545" y="2621838"/>
                </a:cubicBezTo>
                <a:cubicBezTo>
                  <a:pt x="1671300" y="2619044"/>
                  <a:pt x="1665604" y="2616535"/>
                  <a:pt x="1660229" y="2614138"/>
                </a:cubicBezTo>
                <a:cubicBezTo>
                  <a:pt x="1654746" y="2618354"/>
                  <a:pt x="1649317" y="2621751"/>
                  <a:pt x="1644863" y="2626122"/>
                </a:cubicBezTo>
                <a:cubicBezTo>
                  <a:pt x="1640531" y="2630396"/>
                  <a:pt x="1637135" y="2635710"/>
                  <a:pt x="1633045" y="2640969"/>
                </a:cubicBezTo>
                <a:cubicBezTo>
                  <a:pt x="1629818" y="2639280"/>
                  <a:pt x="1626927" y="2637810"/>
                  <a:pt x="1623104" y="2635796"/>
                </a:cubicBezTo>
                <a:cubicBezTo>
                  <a:pt x="1627490" y="2632905"/>
                  <a:pt x="1633132" y="2633002"/>
                  <a:pt x="1634511" y="2627010"/>
                </a:cubicBezTo>
                <a:cubicBezTo>
                  <a:pt x="1633511" y="2625292"/>
                  <a:pt x="1632269" y="2623177"/>
                  <a:pt x="1631056" y="2621047"/>
                </a:cubicBezTo>
                <a:cubicBezTo>
                  <a:pt x="1631803" y="2620639"/>
                  <a:pt x="1632453" y="2619990"/>
                  <a:pt x="1633132" y="2619946"/>
                </a:cubicBezTo>
                <a:cubicBezTo>
                  <a:pt x="1634370" y="2619863"/>
                  <a:pt x="1635640" y="2620343"/>
                  <a:pt x="1636907" y="2620271"/>
                </a:cubicBezTo>
                <a:cubicBezTo>
                  <a:pt x="1640885" y="2620073"/>
                  <a:pt x="1642069" y="2619131"/>
                  <a:pt x="1643069" y="2615351"/>
                </a:cubicBezTo>
                <a:cubicBezTo>
                  <a:pt x="1643365" y="2614110"/>
                  <a:pt x="1643210" y="2612785"/>
                  <a:pt x="1643452" y="2611543"/>
                </a:cubicBezTo>
                <a:cubicBezTo>
                  <a:pt x="1643636" y="2610767"/>
                  <a:pt x="1644156" y="2610092"/>
                  <a:pt x="1644805" y="2608821"/>
                </a:cubicBezTo>
                <a:cubicBezTo>
                  <a:pt x="1647343" y="2609301"/>
                  <a:pt x="1650036" y="2609865"/>
                  <a:pt x="1653010" y="2610417"/>
                </a:cubicBezTo>
                <a:cubicBezTo>
                  <a:pt x="1651234" y="2605551"/>
                  <a:pt x="1651234" y="2605551"/>
                  <a:pt x="1641210" y="2598501"/>
                </a:cubicBezTo>
                <a:cubicBezTo>
                  <a:pt x="1643365" y="2595751"/>
                  <a:pt x="1645751" y="2598826"/>
                  <a:pt x="1647935" y="2598147"/>
                </a:cubicBezTo>
                <a:cubicBezTo>
                  <a:pt x="1650288" y="2597429"/>
                  <a:pt x="1652660" y="2596696"/>
                  <a:pt x="1654956" y="2595989"/>
                </a:cubicBezTo>
                <a:close/>
                <a:moveTo>
                  <a:pt x="1168472" y="2595397"/>
                </a:moveTo>
                <a:cubicBezTo>
                  <a:pt x="1168768" y="2595863"/>
                  <a:pt x="1169064" y="2596343"/>
                  <a:pt x="1169346" y="2596779"/>
                </a:cubicBezTo>
                <a:cubicBezTo>
                  <a:pt x="1165667" y="2599909"/>
                  <a:pt x="1161971" y="2603068"/>
                  <a:pt x="1158235" y="2606255"/>
                </a:cubicBezTo>
                <a:cubicBezTo>
                  <a:pt x="1155246" y="2600360"/>
                  <a:pt x="1155611" y="2597938"/>
                  <a:pt x="1159618" y="2596852"/>
                </a:cubicBezTo>
                <a:cubicBezTo>
                  <a:pt x="1162480" y="2596076"/>
                  <a:pt x="1165527" y="2595863"/>
                  <a:pt x="1168472" y="2595397"/>
                </a:cubicBezTo>
                <a:close/>
                <a:moveTo>
                  <a:pt x="3047638" y="2595159"/>
                </a:moveTo>
                <a:cubicBezTo>
                  <a:pt x="3046634" y="2598696"/>
                  <a:pt x="3045663" y="2602208"/>
                  <a:pt x="3044634" y="2605818"/>
                </a:cubicBezTo>
                <a:cubicBezTo>
                  <a:pt x="3041530" y="2605692"/>
                  <a:pt x="3038556" y="2605551"/>
                  <a:pt x="3034863" y="2605367"/>
                </a:cubicBezTo>
                <a:cubicBezTo>
                  <a:pt x="3036285" y="2598798"/>
                  <a:pt x="3042985" y="2598501"/>
                  <a:pt x="3047638" y="2595159"/>
                </a:cubicBezTo>
                <a:close/>
                <a:moveTo>
                  <a:pt x="2882001" y="2594892"/>
                </a:moveTo>
                <a:cubicBezTo>
                  <a:pt x="2882918" y="2594892"/>
                  <a:pt x="2884369" y="2596105"/>
                  <a:pt x="2884650" y="2597047"/>
                </a:cubicBezTo>
                <a:cubicBezTo>
                  <a:pt x="2885455" y="2599798"/>
                  <a:pt x="2882947" y="2602985"/>
                  <a:pt x="2880055" y="2603364"/>
                </a:cubicBezTo>
                <a:cubicBezTo>
                  <a:pt x="2877969" y="2603635"/>
                  <a:pt x="2875897" y="2601238"/>
                  <a:pt x="2876543" y="2599235"/>
                </a:cubicBezTo>
                <a:cubicBezTo>
                  <a:pt x="2877406" y="2596582"/>
                  <a:pt x="2879236" y="2594863"/>
                  <a:pt x="2882001" y="2594892"/>
                </a:cubicBezTo>
                <a:close/>
                <a:moveTo>
                  <a:pt x="2033421" y="2594185"/>
                </a:moveTo>
                <a:cubicBezTo>
                  <a:pt x="2038287" y="2598347"/>
                  <a:pt x="2035013" y="2601447"/>
                  <a:pt x="2035904" y="2604072"/>
                </a:cubicBezTo>
                <a:cubicBezTo>
                  <a:pt x="2036818" y="2606793"/>
                  <a:pt x="2038287" y="2609331"/>
                  <a:pt x="2039471" y="2611782"/>
                </a:cubicBezTo>
                <a:cubicBezTo>
                  <a:pt x="2037875" y="2613702"/>
                  <a:pt x="2036691" y="2615139"/>
                  <a:pt x="2035720" y="2616211"/>
                </a:cubicBezTo>
                <a:cubicBezTo>
                  <a:pt x="2033746" y="2618355"/>
                  <a:pt x="2032659" y="2618976"/>
                  <a:pt x="2030912" y="2618889"/>
                </a:cubicBezTo>
                <a:cubicBezTo>
                  <a:pt x="2030064" y="2618861"/>
                  <a:pt x="2029021" y="2618651"/>
                  <a:pt x="2027667" y="2618384"/>
                </a:cubicBezTo>
                <a:cubicBezTo>
                  <a:pt x="2027638" y="2617803"/>
                  <a:pt x="2027371" y="2616973"/>
                  <a:pt x="2027400" y="2616464"/>
                </a:cubicBezTo>
                <a:cubicBezTo>
                  <a:pt x="2027429" y="2616294"/>
                  <a:pt x="2027458" y="2616168"/>
                  <a:pt x="2027555" y="2616056"/>
                </a:cubicBezTo>
                <a:cubicBezTo>
                  <a:pt x="2031096" y="2612840"/>
                  <a:pt x="2033804" y="2609569"/>
                  <a:pt x="2032562" y="2604043"/>
                </a:cubicBezTo>
                <a:cubicBezTo>
                  <a:pt x="2032010" y="2601447"/>
                  <a:pt x="2033013" y="2598502"/>
                  <a:pt x="2033421" y="2594185"/>
                </a:cubicBezTo>
                <a:close/>
                <a:moveTo>
                  <a:pt x="2141599" y="2589518"/>
                </a:moveTo>
                <a:cubicBezTo>
                  <a:pt x="2144335" y="2588377"/>
                  <a:pt x="2146252" y="2589944"/>
                  <a:pt x="2148085" y="2594185"/>
                </a:cubicBezTo>
                <a:cubicBezTo>
                  <a:pt x="2145714" y="2595131"/>
                  <a:pt x="2143797" y="2595669"/>
                  <a:pt x="2142119" y="2596582"/>
                </a:cubicBezTo>
                <a:cubicBezTo>
                  <a:pt x="2140527" y="2597430"/>
                  <a:pt x="2139115" y="2598726"/>
                  <a:pt x="2137437" y="2599968"/>
                </a:cubicBezTo>
                <a:cubicBezTo>
                  <a:pt x="2135661" y="2594835"/>
                  <a:pt x="2137199" y="2591380"/>
                  <a:pt x="2141599" y="2589518"/>
                </a:cubicBezTo>
                <a:close/>
                <a:moveTo>
                  <a:pt x="451066" y="2587406"/>
                </a:moveTo>
                <a:cubicBezTo>
                  <a:pt x="453802" y="2587377"/>
                  <a:pt x="454930" y="2588164"/>
                  <a:pt x="454422" y="2589492"/>
                </a:cubicBezTo>
                <a:cubicBezTo>
                  <a:pt x="453604" y="2591734"/>
                  <a:pt x="452603" y="2593946"/>
                  <a:pt x="451038" y="2597784"/>
                </a:cubicBezTo>
                <a:cubicBezTo>
                  <a:pt x="448345" y="2592972"/>
                  <a:pt x="451532" y="2590380"/>
                  <a:pt x="451066" y="2587406"/>
                </a:cubicBezTo>
                <a:close/>
                <a:moveTo>
                  <a:pt x="1852274" y="2586247"/>
                </a:moveTo>
                <a:cubicBezTo>
                  <a:pt x="1853743" y="2585839"/>
                  <a:pt x="1855277" y="2586514"/>
                  <a:pt x="1855660" y="2587998"/>
                </a:cubicBezTo>
                <a:cubicBezTo>
                  <a:pt x="1855927" y="2588969"/>
                  <a:pt x="1856039" y="2590026"/>
                  <a:pt x="1856013" y="2591026"/>
                </a:cubicBezTo>
                <a:cubicBezTo>
                  <a:pt x="1855898" y="2593889"/>
                  <a:pt x="1855688" y="2596751"/>
                  <a:pt x="1855548" y="2599798"/>
                </a:cubicBezTo>
                <a:cubicBezTo>
                  <a:pt x="1854277" y="2600065"/>
                  <a:pt x="1853219" y="2600263"/>
                  <a:pt x="1851880" y="2600531"/>
                </a:cubicBezTo>
                <a:cubicBezTo>
                  <a:pt x="1852274" y="2601040"/>
                  <a:pt x="1852501" y="2601588"/>
                  <a:pt x="1852739" y="2601632"/>
                </a:cubicBezTo>
                <a:cubicBezTo>
                  <a:pt x="1855039" y="2601743"/>
                  <a:pt x="1855898" y="2603281"/>
                  <a:pt x="1856364" y="2605227"/>
                </a:cubicBezTo>
                <a:cubicBezTo>
                  <a:pt x="1855717" y="2606876"/>
                  <a:pt x="1854786" y="2607851"/>
                  <a:pt x="1852797" y="2607440"/>
                </a:cubicBezTo>
                <a:cubicBezTo>
                  <a:pt x="1852220" y="2607328"/>
                  <a:pt x="1851472" y="2607851"/>
                  <a:pt x="1850498" y="2608201"/>
                </a:cubicBezTo>
                <a:cubicBezTo>
                  <a:pt x="1850007" y="2607440"/>
                  <a:pt x="1849527" y="2606736"/>
                  <a:pt x="1849061" y="2606017"/>
                </a:cubicBezTo>
                <a:cubicBezTo>
                  <a:pt x="1848227" y="2606115"/>
                  <a:pt x="1847664" y="2606144"/>
                  <a:pt x="1847170" y="2606284"/>
                </a:cubicBezTo>
                <a:cubicBezTo>
                  <a:pt x="1845015" y="2606905"/>
                  <a:pt x="1844307" y="2606523"/>
                  <a:pt x="1843899" y="2604368"/>
                </a:cubicBezTo>
                <a:cubicBezTo>
                  <a:pt x="1843831" y="2603956"/>
                  <a:pt x="1843831" y="2603548"/>
                  <a:pt x="1843802" y="2602859"/>
                </a:cubicBezTo>
                <a:cubicBezTo>
                  <a:pt x="1842885" y="2602577"/>
                  <a:pt x="1841939" y="2602335"/>
                  <a:pt x="1841037" y="2602010"/>
                </a:cubicBezTo>
                <a:cubicBezTo>
                  <a:pt x="1840232" y="2601743"/>
                  <a:pt x="1839499" y="2601393"/>
                  <a:pt x="1838557" y="2601040"/>
                </a:cubicBezTo>
                <a:cubicBezTo>
                  <a:pt x="1838907" y="2603043"/>
                  <a:pt x="1837175" y="2605115"/>
                  <a:pt x="1839149" y="2606819"/>
                </a:cubicBezTo>
                <a:cubicBezTo>
                  <a:pt x="1837752" y="2608273"/>
                  <a:pt x="1836398" y="2606736"/>
                  <a:pt x="1834890" y="2606764"/>
                </a:cubicBezTo>
                <a:lnTo>
                  <a:pt x="1830658" y="2610915"/>
                </a:lnTo>
                <a:lnTo>
                  <a:pt x="1830616" y="2610894"/>
                </a:lnTo>
                <a:cubicBezTo>
                  <a:pt x="1830998" y="2610190"/>
                  <a:pt x="1831507" y="2609414"/>
                  <a:pt x="1830941" y="2608623"/>
                </a:cubicBezTo>
                <a:cubicBezTo>
                  <a:pt x="1830731" y="2608302"/>
                  <a:pt x="1830208" y="2608031"/>
                  <a:pt x="1829912" y="2608089"/>
                </a:cubicBezTo>
                <a:cubicBezTo>
                  <a:pt x="1829645" y="2608147"/>
                  <a:pt x="1829291" y="2608652"/>
                  <a:pt x="1829262" y="2609006"/>
                </a:cubicBezTo>
                <a:cubicBezTo>
                  <a:pt x="1829179" y="2609977"/>
                  <a:pt x="1829912" y="2610443"/>
                  <a:pt x="1830616" y="2610894"/>
                </a:cubicBezTo>
                <a:cubicBezTo>
                  <a:pt x="1830616" y="2610923"/>
                  <a:pt x="1830616" y="2610952"/>
                  <a:pt x="1830591" y="2610952"/>
                </a:cubicBezTo>
                <a:cubicBezTo>
                  <a:pt x="1828995" y="2611923"/>
                  <a:pt x="1827670" y="2610685"/>
                  <a:pt x="1826161" y="2610685"/>
                </a:cubicBezTo>
                <a:cubicBezTo>
                  <a:pt x="1826696" y="2607201"/>
                  <a:pt x="1826696" y="2607201"/>
                  <a:pt x="1825458" y="2604747"/>
                </a:cubicBezTo>
                <a:lnTo>
                  <a:pt x="1825400" y="2604848"/>
                </a:lnTo>
                <a:cubicBezTo>
                  <a:pt x="1825400" y="2604819"/>
                  <a:pt x="1825400" y="2604790"/>
                  <a:pt x="1825371" y="2604790"/>
                </a:cubicBezTo>
                <a:cubicBezTo>
                  <a:pt x="1825400" y="2604790"/>
                  <a:pt x="1825400" y="2604790"/>
                  <a:pt x="1825429" y="2604747"/>
                </a:cubicBezTo>
                <a:cubicBezTo>
                  <a:pt x="1826190" y="2601928"/>
                  <a:pt x="1826782" y="2598993"/>
                  <a:pt x="1827234" y="2596134"/>
                </a:cubicBezTo>
                <a:cubicBezTo>
                  <a:pt x="1827966" y="2595694"/>
                  <a:pt x="1828403" y="2596105"/>
                  <a:pt x="1828645" y="2596639"/>
                </a:cubicBezTo>
                <a:cubicBezTo>
                  <a:pt x="1829237" y="2597964"/>
                  <a:pt x="1829703" y="2599318"/>
                  <a:pt x="1830208" y="2600559"/>
                </a:cubicBezTo>
                <a:cubicBezTo>
                  <a:pt x="1831717" y="2600913"/>
                  <a:pt x="1832265" y="2600040"/>
                  <a:pt x="1832648" y="2599094"/>
                </a:cubicBezTo>
                <a:cubicBezTo>
                  <a:pt x="1832915" y="2598444"/>
                  <a:pt x="1832944" y="2597668"/>
                  <a:pt x="1832973" y="2596964"/>
                </a:cubicBezTo>
                <a:cubicBezTo>
                  <a:pt x="1833042" y="2595668"/>
                  <a:pt x="1833861" y="2595188"/>
                  <a:pt x="1834890" y="2594961"/>
                </a:cubicBezTo>
                <a:cubicBezTo>
                  <a:pt x="1835157" y="2595076"/>
                  <a:pt x="1835510" y="2595130"/>
                  <a:pt x="1835666" y="2595315"/>
                </a:cubicBezTo>
                <a:cubicBezTo>
                  <a:pt x="1836200" y="2595964"/>
                  <a:pt x="1836315" y="2597022"/>
                  <a:pt x="1837398" y="2596993"/>
                </a:cubicBezTo>
                <a:cubicBezTo>
                  <a:pt x="1838146" y="2596993"/>
                  <a:pt x="1838582" y="2595780"/>
                  <a:pt x="1838344" y="2594398"/>
                </a:cubicBezTo>
                <a:cubicBezTo>
                  <a:pt x="1838203" y="2593539"/>
                  <a:pt x="1837694" y="2592651"/>
                  <a:pt x="1837850" y="2591860"/>
                </a:cubicBezTo>
                <a:cubicBezTo>
                  <a:pt x="1838019" y="2590914"/>
                  <a:pt x="1838611" y="2590026"/>
                  <a:pt x="1839178" y="2589222"/>
                </a:cubicBezTo>
                <a:cubicBezTo>
                  <a:pt x="1839416" y="2588900"/>
                  <a:pt x="1840149" y="2588940"/>
                  <a:pt x="1840531" y="2588843"/>
                </a:cubicBezTo>
                <a:cubicBezTo>
                  <a:pt x="1841531" y="2590294"/>
                  <a:pt x="1839557" y="2591593"/>
                  <a:pt x="1840911" y="2592806"/>
                </a:cubicBezTo>
                <a:cubicBezTo>
                  <a:pt x="1842152" y="2592214"/>
                  <a:pt x="1843477" y="2591763"/>
                  <a:pt x="1844632" y="2591001"/>
                </a:cubicBezTo>
                <a:cubicBezTo>
                  <a:pt x="1845282" y="2590590"/>
                  <a:pt x="1845719" y="2589731"/>
                  <a:pt x="1846072" y="2588998"/>
                </a:cubicBezTo>
                <a:cubicBezTo>
                  <a:pt x="1846874" y="2587431"/>
                  <a:pt x="1847848" y="2586431"/>
                  <a:pt x="1849823" y="2586756"/>
                </a:cubicBezTo>
                <a:cubicBezTo>
                  <a:pt x="1850584" y="2586897"/>
                  <a:pt x="1851444" y="2586460"/>
                  <a:pt x="1852274" y="2586247"/>
                </a:cubicBezTo>
                <a:close/>
                <a:moveTo>
                  <a:pt x="2164864" y="2583894"/>
                </a:moveTo>
                <a:cubicBezTo>
                  <a:pt x="2166076" y="2583894"/>
                  <a:pt x="2167260" y="2584471"/>
                  <a:pt x="2169152" y="2585006"/>
                </a:cubicBezTo>
                <a:cubicBezTo>
                  <a:pt x="2170376" y="2590590"/>
                  <a:pt x="2173451" y="2595131"/>
                  <a:pt x="2178613" y="2598585"/>
                </a:cubicBezTo>
                <a:cubicBezTo>
                  <a:pt x="2181952" y="2600773"/>
                  <a:pt x="2184843" y="2604072"/>
                  <a:pt x="2185280" y="2609176"/>
                </a:cubicBezTo>
                <a:cubicBezTo>
                  <a:pt x="2178938" y="2606610"/>
                  <a:pt x="2173985" y="2600982"/>
                  <a:pt x="2166585" y="2603844"/>
                </a:cubicBezTo>
                <a:cubicBezTo>
                  <a:pt x="2164950" y="2600798"/>
                  <a:pt x="2163297" y="2597939"/>
                  <a:pt x="2161889" y="2594961"/>
                </a:cubicBezTo>
                <a:cubicBezTo>
                  <a:pt x="2161001" y="2593102"/>
                  <a:pt x="2160240" y="2591084"/>
                  <a:pt x="2159788" y="2589081"/>
                </a:cubicBezTo>
                <a:cubicBezTo>
                  <a:pt x="2159027" y="2585839"/>
                  <a:pt x="2161001" y="2583822"/>
                  <a:pt x="2164864" y="2583894"/>
                </a:cubicBezTo>
                <a:close/>
                <a:moveTo>
                  <a:pt x="2058815" y="2582031"/>
                </a:moveTo>
                <a:cubicBezTo>
                  <a:pt x="2063273" y="2583709"/>
                  <a:pt x="2064511" y="2585485"/>
                  <a:pt x="2062566" y="2587518"/>
                </a:cubicBezTo>
                <a:cubicBezTo>
                  <a:pt x="2061057" y="2589110"/>
                  <a:pt x="2058786" y="2589997"/>
                  <a:pt x="2056870" y="2591156"/>
                </a:cubicBezTo>
                <a:cubicBezTo>
                  <a:pt x="2056350" y="2590618"/>
                  <a:pt x="2055783" y="2590055"/>
                  <a:pt x="2055220" y="2589492"/>
                </a:cubicBezTo>
                <a:cubicBezTo>
                  <a:pt x="2056404" y="2586980"/>
                  <a:pt x="2057646" y="2584514"/>
                  <a:pt x="2058815" y="2582031"/>
                </a:cubicBezTo>
                <a:close/>
                <a:moveTo>
                  <a:pt x="2062623" y="2572797"/>
                </a:moveTo>
                <a:cubicBezTo>
                  <a:pt x="2062681" y="2572797"/>
                  <a:pt x="2062778" y="2572797"/>
                  <a:pt x="2062832" y="2572797"/>
                </a:cubicBezTo>
                <a:cubicBezTo>
                  <a:pt x="2062861" y="2572851"/>
                  <a:pt x="2062890" y="2572880"/>
                  <a:pt x="2062948" y="2572938"/>
                </a:cubicBezTo>
                <a:cubicBezTo>
                  <a:pt x="2062832" y="2572967"/>
                  <a:pt x="2062749" y="2572992"/>
                  <a:pt x="2062623" y="2573021"/>
                </a:cubicBezTo>
                <a:cubicBezTo>
                  <a:pt x="2062623" y="2572938"/>
                  <a:pt x="2062623" y="2572851"/>
                  <a:pt x="2062623" y="2572797"/>
                </a:cubicBezTo>
                <a:close/>
                <a:moveTo>
                  <a:pt x="754657" y="2572769"/>
                </a:moveTo>
                <a:cubicBezTo>
                  <a:pt x="756758" y="2573642"/>
                  <a:pt x="757971" y="2576010"/>
                  <a:pt x="757028" y="2577519"/>
                </a:cubicBezTo>
                <a:cubicBezTo>
                  <a:pt x="753754" y="2582681"/>
                  <a:pt x="756379" y="2587460"/>
                  <a:pt x="757252" y="2591802"/>
                </a:cubicBezTo>
                <a:cubicBezTo>
                  <a:pt x="755660" y="2599501"/>
                  <a:pt x="750387" y="2601476"/>
                  <a:pt x="744395" y="2602281"/>
                </a:cubicBezTo>
                <a:cubicBezTo>
                  <a:pt x="743575" y="2602364"/>
                  <a:pt x="742095" y="2601418"/>
                  <a:pt x="741770" y="2600588"/>
                </a:cubicBezTo>
                <a:cubicBezTo>
                  <a:pt x="741417" y="2599769"/>
                  <a:pt x="741799" y="2597852"/>
                  <a:pt x="742420" y="2597498"/>
                </a:cubicBezTo>
                <a:cubicBezTo>
                  <a:pt x="748412" y="2594213"/>
                  <a:pt x="749737" y="2589221"/>
                  <a:pt x="748412" y="2582709"/>
                </a:cubicBezTo>
                <a:cubicBezTo>
                  <a:pt x="747961" y="2580522"/>
                  <a:pt x="748650" y="2577984"/>
                  <a:pt x="749174" y="2575714"/>
                </a:cubicBezTo>
                <a:cubicBezTo>
                  <a:pt x="749737" y="2573288"/>
                  <a:pt x="752570" y="2571909"/>
                  <a:pt x="754657" y="2572769"/>
                </a:cubicBezTo>
                <a:close/>
                <a:moveTo>
                  <a:pt x="627502" y="2571935"/>
                </a:moveTo>
                <a:cubicBezTo>
                  <a:pt x="630237" y="2570260"/>
                  <a:pt x="632860" y="2570639"/>
                  <a:pt x="635074" y="2572726"/>
                </a:cubicBezTo>
                <a:cubicBezTo>
                  <a:pt x="636907" y="2574476"/>
                  <a:pt x="636878" y="2576801"/>
                  <a:pt x="635102" y="2579551"/>
                </a:cubicBezTo>
                <a:cubicBezTo>
                  <a:pt x="629405" y="2576956"/>
                  <a:pt x="629504" y="2576830"/>
                  <a:pt x="627502" y="2571935"/>
                </a:cubicBezTo>
                <a:close/>
                <a:moveTo>
                  <a:pt x="1248646" y="2571725"/>
                </a:moveTo>
                <a:cubicBezTo>
                  <a:pt x="1252508" y="2572851"/>
                  <a:pt x="1255808" y="2574938"/>
                  <a:pt x="1257021" y="2579071"/>
                </a:cubicBezTo>
                <a:cubicBezTo>
                  <a:pt x="1258320" y="2583500"/>
                  <a:pt x="1259179" y="2588051"/>
                  <a:pt x="1260237" y="2592535"/>
                </a:cubicBezTo>
                <a:cubicBezTo>
                  <a:pt x="1259674" y="2592831"/>
                  <a:pt x="1259121" y="2593127"/>
                  <a:pt x="1258558" y="2593397"/>
                </a:cubicBezTo>
                <a:cubicBezTo>
                  <a:pt x="1257908" y="2592325"/>
                  <a:pt x="1257262" y="2591297"/>
                  <a:pt x="1256670" y="2590210"/>
                </a:cubicBezTo>
                <a:cubicBezTo>
                  <a:pt x="1255133" y="2587250"/>
                  <a:pt x="1253017" y="2585810"/>
                  <a:pt x="1249592" y="2586402"/>
                </a:cubicBezTo>
                <a:cubicBezTo>
                  <a:pt x="1247235" y="2586810"/>
                  <a:pt x="1244809" y="2586077"/>
                  <a:pt x="1244343" y="2583272"/>
                </a:cubicBezTo>
                <a:cubicBezTo>
                  <a:pt x="1243809" y="2580017"/>
                  <a:pt x="1245841" y="2578493"/>
                  <a:pt x="1248787" y="2578042"/>
                </a:cubicBezTo>
                <a:cubicBezTo>
                  <a:pt x="1249025" y="2578013"/>
                  <a:pt x="1249238" y="2577630"/>
                  <a:pt x="1249801" y="2577096"/>
                </a:cubicBezTo>
                <a:cubicBezTo>
                  <a:pt x="1248913" y="2576179"/>
                  <a:pt x="1247942" y="2575364"/>
                  <a:pt x="1247195" y="2574389"/>
                </a:cubicBezTo>
                <a:cubicBezTo>
                  <a:pt x="1246910" y="2573967"/>
                  <a:pt x="1246812" y="2572992"/>
                  <a:pt x="1247080" y="2572555"/>
                </a:cubicBezTo>
                <a:cubicBezTo>
                  <a:pt x="1247321" y="2572104"/>
                  <a:pt x="1248209" y="2571613"/>
                  <a:pt x="1248646" y="2571725"/>
                </a:cubicBezTo>
                <a:close/>
                <a:moveTo>
                  <a:pt x="414166" y="2569484"/>
                </a:moveTo>
                <a:cubicBezTo>
                  <a:pt x="416549" y="2568300"/>
                  <a:pt x="416732" y="2570260"/>
                  <a:pt x="417028" y="2571260"/>
                </a:cubicBezTo>
                <a:cubicBezTo>
                  <a:pt x="418354" y="2575685"/>
                  <a:pt x="419439" y="2580226"/>
                  <a:pt x="420709" y="2584655"/>
                </a:cubicBezTo>
                <a:cubicBezTo>
                  <a:pt x="421709" y="2588110"/>
                  <a:pt x="422034" y="2591564"/>
                  <a:pt x="421244" y="2597318"/>
                </a:cubicBezTo>
                <a:cubicBezTo>
                  <a:pt x="415379" y="2587193"/>
                  <a:pt x="416055" y="2578013"/>
                  <a:pt x="414166" y="2569484"/>
                </a:cubicBezTo>
                <a:close/>
                <a:moveTo>
                  <a:pt x="2054133" y="2568664"/>
                </a:moveTo>
                <a:cubicBezTo>
                  <a:pt x="2058082" y="2564971"/>
                  <a:pt x="2060324" y="2565112"/>
                  <a:pt x="2062215" y="2569285"/>
                </a:cubicBezTo>
                <a:cubicBezTo>
                  <a:pt x="2062453" y="2569808"/>
                  <a:pt x="2062536" y="2570425"/>
                  <a:pt x="2062565" y="2571075"/>
                </a:cubicBezTo>
                <a:cubicBezTo>
                  <a:pt x="2062594" y="2571638"/>
                  <a:pt x="2062594" y="2572230"/>
                  <a:pt x="2062623" y="2572797"/>
                </a:cubicBezTo>
                <a:cubicBezTo>
                  <a:pt x="2059140" y="2572768"/>
                  <a:pt x="2056277" y="2571458"/>
                  <a:pt x="2054133" y="2568664"/>
                </a:cubicBezTo>
                <a:close/>
                <a:moveTo>
                  <a:pt x="2019405" y="2568271"/>
                </a:moveTo>
                <a:cubicBezTo>
                  <a:pt x="2022072" y="2568664"/>
                  <a:pt x="2024043" y="2568989"/>
                  <a:pt x="2025484" y="2569343"/>
                </a:cubicBezTo>
                <a:cubicBezTo>
                  <a:pt x="2029122" y="2570188"/>
                  <a:pt x="2029375" y="2571314"/>
                  <a:pt x="2028259" y="2574826"/>
                </a:cubicBezTo>
                <a:cubicBezTo>
                  <a:pt x="2028021" y="2575530"/>
                  <a:pt x="2027725" y="2576335"/>
                  <a:pt x="2027400" y="2577252"/>
                </a:cubicBezTo>
                <a:cubicBezTo>
                  <a:pt x="2026639" y="2577068"/>
                  <a:pt x="2025581" y="2577125"/>
                  <a:pt x="2025256" y="2576660"/>
                </a:cubicBezTo>
                <a:cubicBezTo>
                  <a:pt x="2023480" y="2574361"/>
                  <a:pt x="2021917" y="2571935"/>
                  <a:pt x="2019405" y="2568271"/>
                </a:cubicBezTo>
                <a:close/>
                <a:moveTo>
                  <a:pt x="2963442" y="2568130"/>
                </a:moveTo>
                <a:cubicBezTo>
                  <a:pt x="2964446" y="2568621"/>
                  <a:pt x="2965067" y="2569863"/>
                  <a:pt x="2966731" y="2571754"/>
                </a:cubicBezTo>
                <a:cubicBezTo>
                  <a:pt x="2964276" y="2572798"/>
                  <a:pt x="2963190" y="2573530"/>
                  <a:pt x="2962006" y="2573714"/>
                </a:cubicBezTo>
                <a:cubicBezTo>
                  <a:pt x="2958522" y="2574263"/>
                  <a:pt x="2955281" y="2573967"/>
                  <a:pt x="2953335" y="2570426"/>
                </a:cubicBezTo>
                <a:cubicBezTo>
                  <a:pt x="2953151" y="2570076"/>
                  <a:pt x="2953093" y="2569538"/>
                  <a:pt x="2953278" y="2569188"/>
                </a:cubicBezTo>
                <a:cubicBezTo>
                  <a:pt x="2954364" y="2566831"/>
                  <a:pt x="2959439" y="2566210"/>
                  <a:pt x="2963442" y="2568130"/>
                </a:cubicBezTo>
                <a:close/>
                <a:moveTo>
                  <a:pt x="1970592" y="2567776"/>
                </a:moveTo>
                <a:cubicBezTo>
                  <a:pt x="1971353" y="2568596"/>
                  <a:pt x="1971747" y="2569751"/>
                  <a:pt x="1972425" y="2570993"/>
                </a:cubicBezTo>
                <a:cubicBezTo>
                  <a:pt x="1971775" y="2572556"/>
                  <a:pt x="1971183" y="2574036"/>
                  <a:pt x="1970480" y="2575476"/>
                </a:cubicBezTo>
                <a:cubicBezTo>
                  <a:pt x="1970324" y="2575772"/>
                  <a:pt x="1969704" y="2576126"/>
                  <a:pt x="1969433" y="2576039"/>
                </a:cubicBezTo>
                <a:cubicBezTo>
                  <a:pt x="1968700" y="2575855"/>
                  <a:pt x="1967545" y="2575505"/>
                  <a:pt x="1967462" y="2575039"/>
                </a:cubicBezTo>
                <a:cubicBezTo>
                  <a:pt x="1967108" y="2573472"/>
                  <a:pt x="1966996" y="2571823"/>
                  <a:pt x="1967137" y="2570260"/>
                </a:cubicBezTo>
                <a:cubicBezTo>
                  <a:pt x="1967375" y="2568339"/>
                  <a:pt x="1969646" y="2566802"/>
                  <a:pt x="1970592" y="2567776"/>
                </a:cubicBezTo>
                <a:close/>
                <a:moveTo>
                  <a:pt x="2928941" y="2563080"/>
                </a:moveTo>
                <a:cubicBezTo>
                  <a:pt x="2931323" y="2563870"/>
                  <a:pt x="2933269" y="2564434"/>
                  <a:pt x="2935161" y="2565181"/>
                </a:cubicBezTo>
                <a:cubicBezTo>
                  <a:pt x="2941857" y="2567693"/>
                  <a:pt x="2941997" y="2571104"/>
                  <a:pt x="2938261" y="2576956"/>
                </a:cubicBezTo>
                <a:cubicBezTo>
                  <a:pt x="2936724" y="2579396"/>
                  <a:pt x="2934623" y="2581496"/>
                  <a:pt x="2932706" y="2583821"/>
                </a:cubicBezTo>
                <a:cubicBezTo>
                  <a:pt x="2935482" y="2589842"/>
                  <a:pt x="2938077" y="2595513"/>
                  <a:pt x="2940615" y="2601068"/>
                </a:cubicBezTo>
                <a:cubicBezTo>
                  <a:pt x="2938402" y="2605735"/>
                  <a:pt x="2933919" y="2604255"/>
                  <a:pt x="2930295" y="2605605"/>
                </a:cubicBezTo>
                <a:cubicBezTo>
                  <a:pt x="2927403" y="2608681"/>
                  <a:pt x="2927786" y="2614644"/>
                  <a:pt x="2921678" y="2616322"/>
                </a:cubicBezTo>
                <a:cubicBezTo>
                  <a:pt x="2920791" y="2615886"/>
                  <a:pt x="2919141" y="2615405"/>
                  <a:pt x="2917899" y="2614406"/>
                </a:cubicBezTo>
                <a:cubicBezTo>
                  <a:pt x="2915192" y="2612193"/>
                  <a:pt x="2912625" y="2610839"/>
                  <a:pt x="2908763" y="2611626"/>
                </a:cubicBezTo>
                <a:cubicBezTo>
                  <a:pt x="2907070" y="2611980"/>
                  <a:pt x="2904829" y="2609500"/>
                  <a:pt x="2902208" y="2607876"/>
                </a:cubicBezTo>
                <a:cubicBezTo>
                  <a:pt x="2904829" y="2604663"/>
                  <a:pt x="2906875" y="2602180"/>
                  <a:pt x="2908904" y="2599714"/>
                </a:cubicBezTo>
                <a:cubicBezTo>
                  <a:pt x="2908962" y="2599714"/>
                  <a:pt x="2909059" y="2599714"/>
                  <a:pt x="2909146" y="2599743"/>
                </a:cubicBezTo>
                <a:cubicBezTo>
                  <a:pt x="2910117" y="2602577"/>
                  <a:pt x="2911824" y="2604577"/>
                  <a:pt x="2914770" y="2605634"/>
                </a:cubicBezTo>
                <a:cubicBezTo>
                  <a:pt x="2917307" y="2606522"/>
                  <a:pt x="2920383" y="2606017"/>
                  <a:pt x="2920058" y="2604577"/>
                </a:cubicBezTo>
                <a:cubicBezTo>
                  <a:pt x="2919733" y="2603198"/>
                  <a:pt x="2918549" y="2601393"/>
                  <a:pt x="2917336" y="2601039"/>
                </a:cubicBezTo>
                <a:cubicBezTo>
                  <a:pt x="2914741" y="2600180"/>
                  <a:pt x="2911878" y="2600093"/>
                  <a:pt x="2909146" y="2599743"/>
                </a:cubicBezTo>
                <a:cubicBezTo>
                  <a:pt x="2909117" y="2599613"/>
                  <a:pt x="2909088" y="2599559"/>
                  <a:pt x="2909059" y="2599501"/>
                </a:cubicBezTo>
                <a:lnTo>
                  <a:pt x="2908875" y="2599714"/>
                </a:lnTo>
                <a:cubicBezTo>
                  <a:pt x="2909904" y="2596047"/>
                  <a:pt x="2910821" y="2592354"/>
                  <a:pt x="2911951" y="2588730"/>
                </a:cubicBezTo>
                <a:cubicBezTo>
                  <a:pt x="2913008" y="2585330"/>
                  <a:pt x="2912499" y="2582200"/>
                  <a:pt x="2910146" y="2580056"/>
                </a:cubicBezTo>
                <a:cubicBezTo>
                  <a:pt x="2914250" y="2577280"/>
                  <a:pt x="2917957" y="2575306"/>
                  <a:pt x="2920975" y="2572526"/>
                </a:cubicBezTo>
                <a:cubicBezTo>
                  <a:pt x="2923949" y="2569834"/>
                  <a:pt x="2926220" y="2566379"/>
                  <a:pt x="2928941" y="2563080"/>
                </a:cubicBezTo>
                <a:close/>
                <a:moveTo>
                  <a:pt x="1429565" y="2559571"/>
                </a:moveTo>
                <a:cubicBezTo>
                  <a:pt x="1431298" y="2558922"/>
                  <a:pt x="1433272" y="2560600"/>
                  <a:pt x="1433301" y="2562459"/>
                </a:cubicBezTo>
                <a:cubicBezTo>
                  <a:pt x="1433359" y="2565296"/>
                  <a:pt x="1432384" y="2567538"/>
                  <a:pt x="1429327" y="2569188"/>
                </a:cubicBezTo>
                <a:cubicBezTo>
                  <a:pt x="1427998" y="2567126"/>
                  <a:pt x="1426630" y="2565026"/>
                  <a:pt x="1424840" y="2562250"/>
                </a:cubicBezTo>
                <a:cubicBezTo>
                  <a:pt x="1426630" y="2561192"/>
                  <a:pt x="1427998" y="2560106"/>
                  <a:pt x="1429565" y="2559571"/>
                </a:cubicBezTo>
                <a:close/>
                <a:moveTo>
                  <a:pt x="3153923" y="2556468"/>
                </a:moveTo>
                <a:cubicBezTo>
                  <a:pt x="3154302" y="2556525"/>
                  <a:pt x="3154656" y="2557200"/>
                  <a:pt x="3154840" y="2557680"/>
                </a:cubicBezTo>
                <a:cubicBezTo>
                  <a:pt x="3154898" y="2557865"/>
                  <a:pt x="3154418" y="2558359"/>
                  <a:pt x="3154093" y="2558514"/>
                </a:cubicBezTo>
                <a:cubicBezTo>
                  <a:pt x="3152498" y="2559092"/>
                  <a:pt x="3151357" y="2558738"/>
                  <a:pt x="3150848" y="2556496"/>
                </a:cubicBezTo>
                <a:cubicBezTo>
                  <a:pt x="3152007" y="2556468"/>
                  <a:pt x="3152978" y="2556327"/>
                  <a:pt x="3153923" y="2556468"/>
                </a:cubicBezTo>
                <a:close/>
                <a:moveTo>
                  <a:pt x="653165" y="2556384"/>
                </a:moveTo>
                <a:cubicBezTo>
                  <a:pt x="654067" y="2558412"/>
                  <a:pt x="655223" y="2560188"/>
                  <a:pt x="655632" y="2562080"/>
                </a:cubicBezTo>
                <a:cubicBezTo>
                  <a:pt x="655900" y="2563376"/>
                  <a:pt x="655195" y="2564942"/>
                  <a:pt x="654758" y="2566296"/>
                </a:cubicBezTo>
                <a:cubicBezTo>
                  <a:pt x="654603" y="2566675"/>
                  <a:pt x="653785" y="2567029"/>
                  <a:pt x="653306" y="2567000"/>
                </a:cubicBezTo>
                <a:cubicBezTo>
                  <a:pt x="652953" y="2566971"/>
                  <a:pt x="652248" y="2566126"/>
                  <a:pt x="652333" y="2565971"/>
                </a:cubicBezTo>
                <a:cubicBezTo>
                  <a:pt x="654392" y="2562022"/>
                  <a:pt x="650119" y="2561051"/>
                  <a:pt x="649118" y="2558568"/>
                </a:cubicBezTo>
                <a:cubicBezTo>
                  <a:pt x="650303" y="2557922"/>
                  <a:pt x="651501" y="2557272"/>
                  <a:pt x="653165" y="2556384"/>
                </a:cubicBezTo>
                <a:close/>
                <a:moveTo>
                  <a:pt x="1820408" y="2556326"/>
                </a:moveTo>
                <a:cubicBezTo>
                  <a:pt x="1822130" y="2556467"/>
                  <a:pt x="1823567" y="2557272"/>
                  <a:pt x="1824595" y="2558358"/>
                </a:cubicBezTo>
                <a:cubicBezTo>
                  <a:pt x="1825274" y="2559134"/>
                  <a:pt x="1825754" y="2560008"/>
                  <a:pt x="1826021" y="2560979"/>
                </a:cubicBezTo>
                <a:cubicBezTo>
                  <a:pt x="1826400" y="2562434"/>
                  <a:pt x="1826220" y="2564026"/>
                  <a:pt x="1825400" y="2565505"/>
                </a:cubicBezTo>
                <a:cubicBezTo>
                  <a:pt x="1825047" y="2566155"/>
                  <a:pt x="1824159" y="2566704"/>
                  <a:pt x="1823426" y="2566859"/>
                </a:cubicBezTo>
                <a:cubicBezTo>
                  <a:pt x="1820267" y="2567538"/>
                  <a:pt x="1819055" y="2565152"/>
                  <a:pt x="1817900" y="2562939"/>
                </a:cubicBezTo>
                <a:cubicBezTo>
                  <a:pt x="1816954" y="2561051"/>
                  <a:pt x="1816376" y="2558950"/>
                  <a:pt x="1818196" y="2557174"/>
                </a:cubicBezTo>
                <a:cubicBezTo>
                  <a:pt x="1818463" y="2556918"/>
                  <a:pt x="1818816" y="2556763"/>
                  <a:pt x="1819239" y="2556680"/>
                </a:cubicBezTo>
                <a:cubicBezTo>
                  <a:pt x="1819621" y="2556525"/>
                  <a:pt x="1820058" y="2556438"/>
                  <a:pt x="1820408" y="2556326"/>
                </a:cubicBezTo>
                <a:close/>
                <a:moveTo>
                  <a:pt x="961212" y="2556200"/>
                </a:moveTo>
                <a:cubicBezTo>
                  <a:pt x="962100" y="2557709"/>
                  <a:pt x="961804" y="2558738"/>
                  <a:pt x="960591" y="2559091"/>
                </a:cubicBezTo>
                <a:cubicBezTo>
                  <a:pt x="959209" y="2559485"/>
                  <a:pt x="957588" y="2559737"/>
                  <a:pt x="957292" y="2556734"/>
                </a:cubicBezTo>
                <a:cubicBezTo>
                  <a:pt x="958942" y="2556496"/>
                  <a:pt x="960154" y="2556355"/>
                  <a:pt x="961212" y="2556200"/>
                </a:cubicBezTo>
                <a:close/>
                <a:moveTo>
                  <a:pt x="3034722" y="2556002"/>
                </a:moveTo>
                <a:cubicBezTo>
                  <a:pt x="3036101" y="2557301"/>
                  <a:pt x="3037314" y="2558796"/>
                  <a:pt x="3038667" y="2560431"/>
                </a:cubicBezTo>
                <a:cubicBezTo>
                  <a:pt x="3037483" y="2561842"/>
                  <a:pt x="3036906" y="2563192"/>
                  <a:pt x="3035989" y="2563492"/>
                </a:cubicBezTo>
                <a:cubicBezTo>
                  <a:pt x="3034126" y="2564109"/>
                  <a:pt x="3032000" y="2561135"/>
                  <a:pt x="3032321" y="2558117"/>
                </a:cubicBezTo>
                <a:cubicBezTo>
                  <a:pt x="3032423" y="2557301"/>
                  <a:pt x="3034621" y="2555904"/>
                  <a:pt x="3034722" y="2556002"/>
                </a:cubicBezTo>
                <a:close/>
                <a:moveTo>
                  <a:pt x="645959" y="2555706"/>
                </a:moveTo>
                <a:cubicBezTo>
                  <a:pt x="646016" y="2555735"/>
                  <a:pt x="646044" y="2555735"/>
                  <a:pt x="646086" y="2555764"/>
                </a:cubicBezTo>
                <a:cubicBezTo>
                  <a:pt x="646114" y="2555764"/>
                  <a:pt x="646114" y="2555764"/>
                  <a:pt x="646114" y="2555793"/>
                </a:cubicBezTo>
                <a:cubicBezTo>
                  <a:pt x="646044" y="2555822"/>
                  <a:pt x="646016" y="2555847"/>
                  <a:pt x="645959" y="2555847"/>
                </a:cubicBezTo>
                <a:cubicBezTo>
                  <a:pt x="645959" y="2555822"/>
                  <a:pt x="645959" y="2555764"/>
                  <a:pt x="645959" y="2555706"/>
                </a:cubicBezTo>
                <a:close/>
                <a:moveTo>
                  <a:pt x="1163396" y="2554114"/>
                </a:moveTo>
                <a:cubicBezTo>
                  <a:pt x="1165046" y="2554143"/>
                  <a:pt x="1166667" y="2555171"/>
                  <a:pt x="1168175" y="2555705"/>
                </a:cubicBezTo>
                <a:cubicBezTo>
                  <a:pt x="1168020" y="2558980"/>
                  <a:pt x="1166017" y="2559572"/>
                  <a:pt x="1164338" y="2559781"/>
                </a:cubicBezTo>
                <a:cubicBezTo>
                  <a:pt x="1161505" y="2560135"/>
                  <a:pt x="1158613" y="2559867"/>
                  <a:pt x="1154863" y="2559867"/>
                </a:cubicBezTo>
                <a:cubicBezTo>
                  <a:pt x="1157079" y="2555846"/>
                  <a:pt x="1159826" y="2554016"/>
                  <a:pt x="1163396" y="2554114"/>
                </a:cubicBezTo>
                <a:close/>
                <a:moveTo>
                  <a:pt x="2956493" y="2549447"/>
                </a:moveTo>
                <a:cubicBezTo>
                  <a:pt x="2959468" y="2549447"/>
                  <a:pt x="2961923" y="2549447"/>
                  <a:pt x="2965391" y="2549447"/>
                </a:cubicBezTo>
                <a:cubicBezTo>
                  <a:pt x="2964038" y="2552775"/>
                  <a:pt x="2963359" y="2554764"/>
                  <a:pt x="2962471" y="2556623"/>
                </a:cubicBezTo>
                <a:cubicBezTo>
                  <a:pt x="2960356" y="2561106"/>
                  <a:pt x="2960201" y="2561106"/>
                  <a:pt x="2953122" y="2558190"/>
                </a:cubicBezTo>
                <a:cubicBezTo>
                  <a:pt x="2954252" y="2555226"/>
                  <a:pt x="2955393" y="2552309"/>
                  <a:pt x="2956493" y="2549447"/>
                </a:cubicBezTo>
                <a:close/>
                <a:moveTo>
                  <a:pt x="1895099" y="2549417"/>
                </a:moveTo>
                <a:cubicBezTo>
                  <a:pt x="1896637" y="2550630"/>
                  <a:pt x="1897821" y="2552280"/>
                  <a:pt x="1899384" y="2553929"/>
                </a:cubicBezTo>
                <a:cubicBezTo>
                  <a:pt x="1898467" y="2555579"/>
                  <a:pt x="1898341" y="2556030"/>
                  <a:pt x="1898088" y="2556297"/>
                </a:cubicBezTo>
                <a:cubicBezTo>
                  <a:pt x="1896283" y="2558218"/>
                  <a:pt x="1894013" y="2559543"/>
                  <a:pt x="1891714" y="2557922"/>
                </a:cubicBezTo>
                <a:cubicBezTo>
                  <a:pt x="1889472" y="2556355"/>
                  <a:pt x="1889880" y="2553576"/>
                  <a:pt x="1890446" y="2551125"/>
                </a:cubicBezTo>
                <a:cubicBezTo>
                  <a:pt x="1890966" y="2548854"/>
                  <a:pt x="1893208" y="2547909"/>
                  <a:pt x="1895099" y="2549417"/>
                </a:cubicBezTo>
                <a:close/>
                <a:moveTo>
                  <a:pt x="1651743" y="2548909"/>
                </a:moveTo>
                <a:cubicBezTo>
                  <a:pt x="1653660" y="2547346"/>
                  <a:pt x="1657255" y="2548447"/>
                  <a:pt x="1656818" y="2549981"/>
                </a:cubicBezTo>
                <a:cubicBezTo>
                  <a:pt x="1656396" y="2551393"/>
                  <a:pt x="1655338" y="2553114"/>
                  <a:pt x="1654096" y="2553721"/>
                </a:cubicBezTo>
                <a:cubicBezTo>
                  <a:pt x="1650768" y="2555381"/>
                  <a:pt x="1647173" y="2556468"/>
                  <a:pt x="1641069" y="2558796"/>
                </a:cubicBezTo>
                <a:cubicBezTo>
                  <a:pt x="1643888" y="2551902"/>
                  <a:pt x="1648667" y="2551422"/>
                  <a:pt x="1651743" y="2548909"/>
                </a:cubicBezTo>
                <a:close/>
                <a:moveTo>
                  <a:pt x="1238874" y="2547288"/>
                </a:moveTo>
                <a:cubicBezTo>
                  <a:pt x="1241509" y="2548743"/>
                  <a:pt x="1244007" y="2550334"/>
                  <a:pt x="1246574" y="2551872"/>
                </a:cubicBezTo>
                <a:cubicBezTo>
                  <a:pt x="1245671" y="2555846"/>
                  <a:pt x="1242159" y="2556850"/>
                  <a:pt x="1239268" y="2558514"/>
                </a:cubicBezTo>
                <a:cubicBezTo>
                  <a:pt x="1238466" y="2558922"/>
                  <a:pt x="1237463" y="2558951"/>
                  <a:pt x="1235842" y="2559330"/>
                </a:cubicBezTo>
                <a:cubicBezTo>
                  <a:pt x="1236308" y="2555225"/>
                  <a:pt x="1236701" y="2551688"/>
                  <a:pt x="1237113" y="2548021"/>
                </a:cubicBezTo>
                <a:cubicBezTo>
                  <a:pt x="1237730" y="2547797"/>
                  <a:pt x="1238520" y="2547118"/>
                  <a:pt x="1238874" y="2547288"/>
                </a:cubicBezTo>
                <a:close/>
                <a:moveTo>
                  <a:pt x="2081177" y="2545992"/>
                </a:moveTo>
                <a:cubicBezTo>
                  <a:pt x="2081855" y="2546346"/>
                  <a:pt x="2082307" y="2547205"/>
                  <a:pt x="2082772" y="2547996"/>
                </a:cubicBezTo>
                <a:cubicBezTo>
                  <a:pt x="2082913" y="2548263"/>
                  <a:pt x="2083068" y="2548530"/>
                  <a:pt x="2083209" y="2548768"/>
                </a:cubicBezTo>
                <a:cubicBezTo>
                  <a:pt x="2082772" y="2549064"/>
                  <a:pt x="2082307" y="2549418"/>
                  <a:pt x="2081827" y="2549714"/>
                </a:cubicBezTo>
                <a:cubicBezTo>
                  <a:pt x="2081332" y="2550039"/>
                  <a:pt x="2080881" y="2550335"/>
                  <a:pt x="2080347" y="2550533"/>
                </a:cubicBezTo>
                <a:cubicBezTo>
                  <a:pt x="2079614" y="2550858"/>
                  <a:pt x="2078726" y="2550801"/>
                  <a:pt x="2077499" y="2550985"/>
                </a:cubicBezTo>
                <a:cubicBezTo>
                  <a:pt x="2077906" y="2554439"/>
                  <a:pt x="2079585" y="2558413"/>
                  <a:pt x="2078430" y="2561276"/>
                </a:cubicBezTo>
                <a:cubicBezTo>
                  <a:pt x="2076878" y="2565297"/>
                  <a:pt x="2079643" y="2567650"/>
                  <a:pt x="2079939" y="2570838"/>
                </a:cubicBezTo>
                <a:cubicBezTo>
                  <a:pt x="2080318" y="2575180"/>
                  <a:pt x="2077780" y="2578097"/>
                  <a:pt x="2073366" y="2578126"/>
                </a:cubicBezTo>
                <a:cubicBezTo>
                  <a:pt x="2068998" y="2578198"/>
                  <a:pt x="2065161" y="2577183"/>
                  <a:pt x="2062948" y="2572939"/>
                </a:cubicBezTo>
                <a:cubicBezTo>
                  <a:pt x="2063594" y="2572798"/>
                  <a:pt x="2064244" y="2572643"/>
                  <a:pt x="2064807" y="2572527"/>
                </a:cubicBezTo>
                <a:cubicBezTo>
                  <a:pt x="2069265" y="2571430"/>
                  <a:pt x="2069702" y="2570906"/>
                  <a:pt x="2068998" y="2567650"/>
                </a:cubicBezTo>
                <a:cubicBezTo>
                  <a:pt x="2067373" y="2559810"/>
                  <a:pt x="2072210" y="2553959"/>
                  <a:pt x="2074607" y="2547443"/>
                </a:cubicBezTo>
                <a:cubicBezTo>
                  <a:pt x="2075582" y="2544780"/>
                  <a:pt x="2078726" y="2544780"/>
                  <a:pt x="2081177" y="2545992"/>
                </a:cubicBezTo>
                <a:close/>
                <a:moveTo>
                  <a:pt x="643013" y="2545075"/>
                </a:moveTo>
                <a:cubicBezTo>
                  <a:pt x="645311" y="2547443"/>
                  <a:pt x="644874" y="2550179"/>
                  <a:pt x="644691" y="2552872"/>
                </a:cubicBezTo>
                <a:cubicBezTo>
                  <a:pt x="640150" y="2550829"/>
                  <a:pt x="640207" y="2550742"/>
                  <a:pt x="643013" y="2545075"/>
                </a:cubicBezTo>
                <a:close/>
                <a:moveTo>
                  <a:pt x="569141" y="2545075"/>
                </a:moveTo>
                <a:cubicBezTo>
                  <a:pt x="569705" y="2543751"/>
                  <a:pt x="572652" y="2544552"/>
                  <a:pt x="573921" y="2546230"/>
                </a:cubicBezTo>
                <a:cubicBezTo>
                  <a:pt x="574782" y="2547288"/>
                  <a:pt x="574993" y="2548743"/>
                  <a:pt x="573865" y="2549587"/>
                </a:cubicBezTo>
                <a:cubicBezTo>
                  <a:pt x="572159" y="2550955"/>
                  <a:pt x="570058" y="2551746"/>
                  <a:pt x="568465" y="2553168"/>
                </a:cubicBezTo>
                <a:cubicBezTo>
                  <a:pt x="567167" y="2554283"/>
                  <a:pt x="566378" y="2556030"/>
                  <a:pt x="564897" y="2558146"/>
                </a:cubicBezTo>
                <a:cubicBezTo>
                  <a:pt x="563219" y="2555171"/>
                  <a:pt x="561922" y="2552818"/>
                  <a:pt x="560357" y="2550039"/>
                </a:cubicBezTo>
                <a:cubicBezTo>
                  <a:pt x="563628" y="2548263"/>
                  <a:pt x="567520" y="2548966"/>
                  <a:pt x="569141" y="2545075"/>
                </a:cubicBezTo>
                <a:close/>
                <a:moveTo>
                  <a:pt x="2374927" y="2543722"/>
                </a:moveTo>
                <a:cubicBezTo>
                  <a:pt x="2378255" y="2546527"/>
                  <a:pt x="2381302" y="2549122"/>
                  <a:pt x="2384193" y="2551576"/>
                </a:cubicBezTo>
                <a:cubicBezTo>
                  <a:pt x="2382894" y="2562644"/>
                  <a:pt x="2380977" y="2564914"/>
                  <a:pt x="2370556" y="2565972"/>
                </a:cubicBezTo>
                <a:cubicBezTo>
                  <a:pt x="2372476" y="2563647"/>
                  <a:pt x="2373238" y="2562730"/>
                  <a:pt x="2374014" y="2561813"/>
                </a:cubicBezTo>
                <a:cubicBezTo>
                  <a:pt x="2378086" y="2556948"/>
                  <a:pt x="2378086" y="2556948"/>
                  <a:pt x="2374927" y="2551179"/>
                </a:cubicBezTo>
                <a:cubicBezTo>
                  <a:pt x="2373660" y="2548826"/>
                  <a:pt x="2373660" y="2548826"/>
                  <a:pt x="2374927" y="2543722"/>
                </a:cubicBezTo>
                <a:close/>
                <a:moveTo>
                  <a:pt x="1959762" y="2541946"/>
                </a:moveTo>
                <a:cubicBezTo>
                  <a:pt x="1964162" y="2545371"/>
                  <a:pt x="1961975" y="2551548"/>
                  <a:pt x="1966191" y="2554410"/>
                </a:cubicBezTo>
                <a:cubicBezTo>
                  <a:pt x="1966429" y="2554580"/>
                  <a:pt x="1965992" y="2556089"/>
                  <a:pt x="1965570" y="2556735"/>
                </a:cubicBezTo>
                <a:cubicBezTo>
                  <a:pt x="1965162" y="2557384"/>
                  <a:pt x="1964328" y="2557738"/>
                  <a:pt x="1963105" y="2558680"/>
                </a:cubicBezTo>
                <a:cubicBezTo>
                  <a:pt x="1960820" y="2555764"/>
                  <a:pt x="1958322" y="2552984"/>
                  <a:pt x="1956337" y="2549855"/>
                </a:cubicBezTo>
                <a:cubicBezTo>
                  <a:pt x="1955600" y="2548685"/>
                  <a:pt x="1955600" y="2546472"/>
                  <a:pt x="1956167" y="2545133"/>
                </a:cubicBezTo>
                <a:cubicBezTo>
                  <a:pt x="1956759" y="2543834"/>
                  <a:pt x="1958492" y="2543043"/>
                  <a:pt x="1959762" y="2541946"/>
                </a:cubicBezTo>
                <a:close/>
                <a:moveTo>
                  <a:pt x="1940259" y="2541718"/>
                </a:moveTo>
                <a:cubicBezTo>
                  <a:pt x="1941627" y="2541238"/>
                  <a:pt x="1943772" y="2541126"/>
                  <a:pt x="1944746" y="2541888"/>
                </a:cubicBezTo>
                <a:cubicBezTo>
                  <a:pt x="1945815" y="2542747"/>
                  <a:pt x="1946789" y="2545288"/>
                  <a:pt x="1946280" y="2546259"/>
                </a:cubicBezTo>
                <a:cubicBezTo>
                  <a:pt x="1944548" y="2549475"/>
                  <a:pt x="1942504" y="2552746"/>
                  <a:pt x="1939768" y="2555060"/>
                </a:cubicBezTo>
                <a:cubicBezTo>
                  <a:pt x="1938765" y="2555875"/>
                  <a:pt x="1935552" y="2554016"/>
                  <a:pt x="1932365" y="2553114"/>
                </a:cubicBezTo>
                <a:cubicBezTo>
                  <a:pt x="1934664" y="2547530"/>
                  <a:pt x="1935903" y="2543368"/>
                  <a:pt x="1940259" y="2541718"/>
                </a:cubicBezTo>
                <a:close/>
                <a:moveTo>
                  <a:pt x="3117250" y="2541267"/>
                </a:moveTo>
                <a:cubicBezTo>
                  <a:pt x="3119491" y="2541213"/>
                  <a:pt x="3121831" y="2543750"/>
                  <a:pt x="3121733" y="2546021"/>
                </a:cubicBezTo>
                <a:cubicBezTo>
                  <a:pt x="3121704" y="2546555"/>
                  <a:pt x="3120942" y="2547346"/>
                  <a:pt x="3120350" y="2547501"/>
                </a:cubicBezTo>
                <a:cubicBezTo>
                  <a:pt x="3117842" y="2548151"/>
                  <a:pt x="3115600" y="2546346"/>
                  <a:pt x="3115838" y="2543804"/>
                </a:cubicBezTo>
                <a:cubicBezTo>
                  <a:pt x="3115896" y="2542862"/>
                  <a:pt x="3116842" y="2541975"/>
                  <a:pt x="3117250" y="2541267"/>
                </a:cubicBezTo>
                <a:close/>
                <a:moveTo>
                  <a:pt x="2894338" y="2536080"/>
                </a:moveTo>
                <a:cubicBezTo>
                  <a:pt x="2893887" y="2537700"/>
                  <a:pt x="2893450" y="2538787"/>
                  <a:pt x="2893338" y="2539942"/>
                </a:cubicBezTo>
                <a:cubicBezTo>
                  <a:pt x="2893125" y="2541887"/>
                  <a:pt x="2892295" y="2544551"/>
                  <a:pt x="2895479" y="2544454"/>
                </a:cubicBezTo>
                <a:cubicBezTo>
                  <a:pt x="2896454" y="2544454"/>
                  <a:pt x="2897497" y="2542339"/>
                  <a:pt x="2898316" y="2541028"/>
                </a:cubicBezTo>
                <a:cubicBezTo>
                  <a:pt x="2898666" y="2540451"/>
                  <a:pt x="2898583" y="2539588"/>
                  <a:pt x="2898753" y="2538530"/>
                </a:cubicBezTo>
                <a:cubicBezTo>
                  <a:pt x="2897453" y="2537812"/>
                  <a:pt x="2896100" y="2537079"/>
                  <a:pt x="2894338" y="2536080"/>
                </a:cubicBezTo>
                <a:close/>
                <a:moveTo>
                  <a:pt x="2383334" y="2529875"/>
                </a:moveTo>
                <a:cubicBezTo>
                  <a:pt x="2383572" y="2530142"/>
                  <a:pt x="2383951" y="2530525"/>
                  <a:pt x="2384362" y="2530947"/>
                </a:cubicBezTo>
                <a:cubicBezTo>
                  <a:pt x="2384770" y="2531384"/>
                  <a:pt x="2385251" y="2531893"/>
                  <a:pt x="2385756" y="2532384"/>
                </a:cubicBezTo>
                <a:cubicBezTo>
                  <a:pt x="2384445" y="2533033"/>
                  <a:pt x="2383150" y="2533737"/>
                  <a:pt x="2381825" y="2534304"/>
                </a:cubicBezTo>
                <a:cubicBezTo>
                  <a:pt x="2381500" y="2534459"/>
                  <a:pt x="2380908" y="2534387"/>
                  <a:pt x="2380680" y="2534189"/>
                </a:cubicBezTo>
                <a:cubicBezTo>
                  <a:pt x="2379876" y="2533485"/>
                  <a:pt x="2379172" y="2532655"/>
                  <a:pt x="2378439" y="2531893"/>
                </a:cubicBezTo>
                <a:cubicBezTo>
                  <a:pt x="2379313" y="2531272"/>
                  <a:pt x="2380200" y="2530579"/>
                  <a:pt x="2381146" y="2530030"/>
                </a:cubicBezTo>
                <a:cubicBezTo>
                  <a:pt x="2381442" y="2529846"/>
                  <a:pt x="2381922" y="2529973"/>
                  <a:pt x="2383334" y="2529875"/>
                </a:cubicBezTo>
                <a:close/>
                <a:moveTo>
                  <a:pt x="3131800" y="2529521"/>
                </a:moveTo>
                <a:cubicBezTo>
                  <a:pt x="3131151" y="2530496"/>
                  <a:pt x="3130505" y="2531467"/>
                  <a:pt x="3129783" y="2532568"/>
                </a:cubicBezTo>
                <a:cubicBezTo>
                  <a:pt x="3128754" y="2531301"/>
                  <a:pt x="3129403" y="2530496"/>
                  <a:pt x="3129967" y="2529734"/>
                </a:cubicBezTo>
                <a:cubicBezTo>
                  <a:pt x="3130320" y="2529254"/>
                  <a:pt x="3130829" y="2528734"/>
                  <a:pt x="3131800" y="2529521"/>
                </a:cubicBezTo>
                <a:close/>
                <a:moveTo>
                  <a:pt x="2893042" y="2528817"/>
                </a:moveTo>
                <a:cubicBezTo>
                  <a:pt x="2895396" y="2529171"/>
                  <a:pt x="2897453" y="2531300"/>
                  <a:pt x="2899850" y="2531849"/>
                </a:cubicBezTo>
                <a:cubicBezTo>
                  <a:pt x="2903629" y="2532737"/>
                  <a:pt x="2905633" y="2534755"/>
                  <a:pt x="2906492" y="2538491"/>
                </a:cubicBezTo>
                <a:cubicBezTo>
                  <a:pt x="2907225" y="2541747"/>
                  <a:pt x="2908142" y="2545046"/>
                  <a:pt x="2909524" y="2548063"/>
                </a:cubicBezTo>
                <a:cubicBezTo>
                  <a:pt x="2910524" y="2550208"/>
                  <a:pt x="2911737" y="2552900"/>
                  <a:pt x="2914812" y="2552872"/>
                </a:cubicBezTo>
                <a:cubicBezTo>
                  <a:pt x="2918970" y="2552872"/>
                  <a:pt x="2918169" y="2555355"/>
                  <a:pt x="2917704" y="2557947"/>
                </a:cubicBezTo>
                <a:cubicBezTo>
                  <a:pt x="2917603" y="2558539"/>
                  <a:pt x="2918223" y="2559596"/>
                  <a:pt x="2918815" y="2559950"/>
                </a:cubicBezTo>
                <a:cubicBezTo>
                  <a:pt x="2922808" y="2562278"/>
                  <a:pt x="2920115" y="2564617"/>
                  <a:pt x="2918281" y="2565675"/>
                </a:cubicBezTo>
                <a:cubicBezTo>
                  <a:pt x="2915899" y="2567101"/>
                  <a:pt x="2912823" y="2567354"/>
                  <a:pt x="2909311" y="2568339"/>
                </a:cubicBezTo>
                <a:cubicBezTo>
                  <a:pt x="2906875" y="2572992"/>
                  <a:pt x="2903445" y="2577630"/>
                  <a:pt x="2902067" y="2583568"/>
                </a:cubicBezTo>
                <a:cubicBezTo>
                  <a:pt x="2900854" y="2588759"/>
                  <a:pt x="2896692" y="2589816"/>
                  <a:pt x="2892320" y="2586867"/>
                </a:cubicBezTo>
                <a:cubicBezTo>
                  <a:pt x="2891646" y="2586402"/>
                  <a:pt x="2890729" y="2586077"/>
                  <a:pt x="2890292" y="2585416"/>
                </a:cubicBezTo>
                <a:cubicBezTo>
                  <a:pt x="2886343" y="2579663"/>
                  <a:pt x="2880380" y="2578125"/>
                  <a:pt x="2874388" y="2578096"/>
                </a:cubicBezTo>
                <a:cubicBezTo>
                  <a:pt x="2871172" y="2572400"/>
                  <a:pt x="2872947" y="2567126"/>
                  <a:pt x="2876669" y="2564971"/>
                </a:cubicBezTo>
                <a:cubicBezTo>
                  <a:pt x="2881351" y="2562278"/>
                  <a:pt x="2882156" y="2558116"/>
                  <a:pt x="2884271" y="2554254"/>
                </a:cubicBezTo>
                <a:cubicBezTo>
                  <a:pt x="2887639" y="2548121"/>
                  <a:pt x="2888613" y="2541718"/>
                  <a:pt x="2886964" y="2534921"/>
                </a:cubicBezTo>
                <a:cubicBezTo>
                  <a:pt x="2882185" y="2535570"/>
                  <a:pt x="2878250" y="2534625"/>
                  <a:pt x="2876785" y="2529200"/>
                </a:cubicBezTo>
                <a:cubicBezTo>
                  <a:pt x="2880113" y="2527041"/>
                  <a:pt x="2883000" y="2528604"/>
                  <a:pt x="2885892" y="2530030"/>
                </a:cubicBezTo>
                <a:cubicBezTo>
                  <a:pt x="2888288" y="2529579"/>
                  <a:pt x="2890772" y="2528492"/>
                  <a:pt x="2893042" y="2528817"/>
                </a:cubicBezTo>
                <a:close/>
                <a:moveTo>
                  <a:pt x="2927346" y="2526042"/>
                </a:moveTo>
                <a:cubicBezTo>
                  <a:pt x="2928291" y="2525547"/>
                  <a:pt x="2929194" y="2524475"/>
                  <a:pt x="2930407" y="2526222"/>
                </a:cubicBezTo>
                <a:cubicBezTo>
                  <a:pt x="2929024" y="2527605"/>
                  <a:pt x="2927671" y="2529056"/>
                  <a:pt x="2925570" y="2530326"/>
                </a:cubicBezTo>
                <a:cubicBezTo>
                  <a:pt x="2925245" y="2528143"/>
                  <a:pt x="2926627" y="2527251"/>
                  <a:pt x="2927346" y="2526042"/>
                </a:cubicBezTo>
                <a:close/>
                <a:moveTo>
                  <a:pt x="2926220" y="2522500"/>
                </a:moveTo>
                <a:lnTo>
                  <a:pt x="2926079" y="2522641"/>
                </a:lnTo>
                <a:cubicBezTo>
                  <a:pt x="2926079" y="2522641"/>
                  <a:pt x="2926108" y="2522612"/>
                  <a:pt x="2926137" y="2522583"/>
                </a:cubicBezTo>
                <a:cubicBezTo>
                  <a:pt x="2926162" y="2522558"/>
                  <a:pt x="2926191" y="2522529"/>
                  <a:pt x="2926220" y="2522500"/>
                </a:cubicBezTo>
                <a:close/>
                <a:moveTo>
                  <a:pt x="870913" y="2509513"/>
                </a:moveTo>
                <a:cubicBezTo>
                  <a:pt x="872451" y="2509925"/>
                  <a:pt x="871563" y="2511318"/>
                  <a:pt x="872014" y="2512433"/>
                </a:cubicBezTo>
                <a:cubicBezTo>
                  <a:pt x="873339" y="2512433"/>
                  <a:pt x="873566" y="2510726"/>
                  <a:pt x="874693" y="2510430"/>
                </a:cubicBezTo>
                <a:cubicBezTo>
                  <a:pt x="875696" y="2510545"/>
                  <a:pt x="875696" y="2511347"/>
                  <a:pt x="875581" y="2512054"/>
                </a:cubicBezTo>
                <a:cubicBezTo>
                  <a:pt x="875425" y="2512942"/>
                  <a:pt x="875129" y="2513830"/>
                  <a:pt x="874906" y="2514675"/>
                </a:cubicBezTo>
                <a:cubicBezTo>
                  <a:pt x="875483" y="2514350"/>
                  <a:pt x="876046" y="2514000"/>
                  <a:pt x="876934" y="2513505"/>
                </a:cubicBezTo>
                <a:cubicBezTo>
                  <a:pt x="877346" y="2514675"/>
                  <a:pt x="877797" y="2515592"/>
                  <a:pt x="877963" y="2516538"/>
                </a:cubicBezTo>
                <a:cubicBezTo>
                  <a:pt x="878118" y="2517454"/>
                  <a:pt x="877768" y="2518314"/>
                  <a:pt x="876851" y="2518692"/>
                </a:cubicBezTo>
                <a:cubicBezTo>
                  <a:pt x="875934" y="2519104"/>
                  <a:pt x="875158" y="2518833"/>
                  <a:pt x="874610" y="2518046"/>
                </a:cubicBezTo>
                <a:cubicBezTo>
                  <a:pt x="874343" y="2517635"/>
                  <a:pt x="874187" y="2517101"/>
                  <a:pt x="873989" y="2516620"/>
                </a:cubicBezTo>
                <a:cubicBezTo>
                  <a:pt x="873130" y="2516480"/>
                  <a:pt x="872267" y="2516368"/>
                  <a:pt x="871069" y="2516184"/>
                </a:cubicBezTo>
                <a:cubicBezTo>
                  <a:pt x="869830" y="2518342"/>
                  <a:pt x="868502" y="2520613"/>
                  <a:pt x="867051" y="2523093"/>
                </a:cubicBezTo>
                <a:cubicBezTo>
                  <a:pt x="867614" y="2525363"/>
                  <a:pt x="868827" y="2527576"/>
                  <a:pt x="868206" y="2530258"/>
                </a:cubicBezTo>
                <a:cubicBezTo>
                  <a:pt x="867672" y="2532384"/>
                  <a:pt x="866968" y="2533979"/>
                  <a:pt x="864809" y="2534600"/>
                </a:cubicBezTo>
                <a:cubicBezTo>
                  <a:pt x="864373" y="2534727"/>
                  <a:pt x="863921" y="2534979"/>
                  <a:pt x="863485" y="2535192"/>
                </a:cubicBezTo>
                <a:cubicBezTo>
                  <a:pt x="865105" y="2536968"/>
                  <a:pt x="864994" y="2539408"/>
                  <a:pt x="865936" y="2541834"/>
                </a:cubicBezTo>
                <a:cubicBezTo>
                  <a:pt x="865077" y="2541946"/>
                  <a:pt x="864427" y="2541946"/>
                  <a:pt x="863781" y="2542155"/>
                </a:cubicBezTo>
                <a:cubicBezTo>
                  <a:pt x="862976" y="2542368"/>
                  <a:pt x="862622" y="2543159"/>
                  <a:pt x="862947" y="2543834"/>
                </a:cubicBezTo>
                <a:cubicBezTo>
                  <a:pt x="864160" y="2546230"/>
                  <a:pt x="865513" y="2548501"/>
                  <a:pt x="866726" y="2550714"/>
                </a:cubicBezTo>
                <a:cubicBezTo>
                  <a:pt x="868109" y="2550984"/>
                  <a:pt x="868293" y="2549883"/>
                  <a:pt x="868827" y="2548967"/>
                </a:cubicBezTo>
                <a:cubicBezTo>
                  <a:pt x="869405" y="2549743"/>
                  <a:pt x="869830" y="2550533"/>
                  <a:pt x="870448" y="2551039"/>
                </a:cubicBezTo>
                <a:cubicBezTo>
                  <a:pt x="871097" y="2551548"/>
                  <a:pt x="871971" y="2551771"/>
                  <a:pt x="872917" y="2552223"/>
                </a:cubicBezTo>
                <a:cubicBezTo>
                  <a:pt x="872242" y="2552746"/>
                  <a:pt x="871689" y="2553168"/>
                  <a:pt x="871155" y="2553605"/>
                </a:cubicBezTo>
                <a:cubicBezTo>
                  <a:pt x="870025" y="2554580"/>
                  <a:pt x="868914" y="2554468"/>
                  <a:pt x="867784" y="2553634"/>
                </a:cubicBezTo>
                <a:cubicBezTo>
                  <a:pt x="866643" y="2552843"/>
                  <a:pt x="865513" y="2551955"/>
                  <a:pt x="864402" y="2551096"/>
                </a:cubicBezTo>
                <a:cubicBezTo>
                  <a:pt x="863990" y="2549685"/>
                  <a:pt x="863597" y="2548263"/>
                  <a:pt x="863243" y="2546992"/>
                </a:cubicBezTo>
                <a:cubicBezTo>
                  <a:pt x="861326" y="2545584"/>
                  <a:pt x="859565" y="2544216"/>
                  <a:pt x="857915" y="2542946"/>
                </a:cubicBezTo>
                <a:cubicBezTo>
                  <a:pt x="856731" y="2543722"/>
                  <a:pt x="857265" y="2544314"/>
                  <a:pt x="857464" y="2544964"/>
                </a:cubicBezTo>
                <a:cubicBezTo>
                  <a:pt x="857673" y="2545610"/>
                  <a:pt x="857872" y="2546501"/>
                  <a:pt x="857619" y="2546938"/>
                </a:cubicBezTo>
                <a:cubicBezTo>
                  <a:pt x="857056" y="2547826"/>
                  <a:pt x="856081" y="2547530"/>
                  <a:pt x="855251" y="2547176"/>
                </a:cubicBezTo>
                <a:cubicBezTo>
                  <a:pt x="854926" y="2547021"/>
                  <a:pt x="854601" y="2546880"/>
                  <a:pt x="854305" y="2546667"/>
                </a:cubicBezTo>
                <a:cubicBezTo>
                  <a:pt x="852515" y="2545400"/>
                  <a:pt x="852598" y="2543314"/>
                  <a:pt x="854544" y="2542397"/>
                </a:cubicBezTo>
                <a:cubicBezTo>
                  <a:pt x="855785" y="2541805"/>
                  <a:pt x="857352" y="2541859"/>
                  <a:pt x="858240" y="2540506"/>
                </a:cubicBezTo>
                <a:cubicBezTo>
                  <a:pt x="858323" y="2540350"/>
                  <a:pt x="858381" y="2540184"/>
                  <a:pt x="858590" y="2539704"/>
                </a:cubicBezTo>
                <a:cubicBezTo>
                  <a:pt x="858406" y="2539083"/>
                  <a:pt x="858139" y="2538264"/>
                  <a:pt x="857843" y="2537434"/>
                </a:cubicBezTo>
                <a:cubicBezTo>
                  <a:pt x="857265" y="2535867"/>
                  <a:pt x="857056" y="2534304"/>
                  <a:pt x="857673" y="2532655"/>
                </a:cubicBezTo>
                <a:cubicBezTo>
                  <a:pt x="857998" y="2531821"/>
                  <a:pt x="858197" y="2530904"/>
                  <a:pt x="858294" y="2530030"/>
                </a:cubicBezTo>
                <a:cubicBezTo>
                  <a:pt x="858352" y="2529355"/>
                  <a:pt x="858168" y="2528662"/>
                  <a:pt x="858110" y="2527717"/>
                </a:cubicBezTo>
                <a:cubicBezTo>
                  <a:pt x="859861" y="2527070"/>
                  <a:pt x="861452" y="2526493"/>
                  <a:pt x="863272" y="2525829"/>
                </a:cubicBezTo>
                <a:cubicBezTo>
                  <a:pt x="863160" y="2524955"/>
                  <a:pt x="863131" y="2524067"/>
                  <a:pt x="862864" y="2523262"/>
                </a:cubicBezTo>
                <a:cubicBezTo>
                  <a:pt x="862597" y="2522529"/>
                  <a:pt x="861568" y="2522443"/>
                  <a:pt x="861059" y="2522966"/>
                </a:cubicBezTo>
                <a:cubicBezTo>
                  <a:pt x="858139" y="2525872"/>
                  <a:pt x="857731" y="2525984"/>
                  <a:pt x="854544" y="2524389"/>
                </a:cubicBezTo>
                <a:cubicBezTo>
                  <a:pt x="853486" y="2523854"/>
                  <a:pt x="852457" y="2523262"/>
                  <a:pt x="851414" y="2522714"/>
                </a:cubicBezTo>
                <a:cubicBezTo>
                  <a:pt x="851652" y="2522205"/>
                  <a:pt x="851836" y="2521642"/>
                  <a:pt x="851923" y="2521642"/>
                </a:cubicBezTo>
                <a:cubicBezTo>
                  <a:pt x="855349" y="2522147"/>
                  <a:pt x="858056" y="2520880"/>
                  <a:pt x="860268" y="2517989"/>
                </a:cubicBezTo>
                <a:cubicBezTo>
                  <a:pt x="861622" y="2518692"/>
                  <a:pt x="862835" y="2519342"/>
                  <a:pt x="863990" y="2519934"/>
                </a:cubicBezTo>
                <a:cubicBezTo>
                  <a:pt x="865585" y="2519017"/>
                  <a:pt x="866401" y="2517776"/>
                  <a:pt x="866881" y="2516101"/>
                </a:cubicBezTo>
                <a:cubicBezTo>
                  <a:pt x="867885" y="2512404"/>
                  <a:pt x="867939" y="2512433"/>
                  <a:pt x="870913" y="2509513"/>
                </a:cubicBezTo>
                <a:close/>
                <a:moveTo>
                  <a:pt x="3098410" y="2507863"/>
                </a:moveTo>
                <a:cubicBezTo>
                  <a:pt x="3100710" y="2508653"/>
                  <a:pt x="3101443" y="2510545"/>
                  <a:pt x="3100977" y="2512671"/>
                </a:cubicBezTo>
                <a:cubicBezTo>
                  <a:pt x="3100201" y="2516154"/>
                  <a:pt x="3102118" y="2517609"/>
                  <a:pt x="3105164" y="2518721"/>
                </a:cubicBezTo>
                <a:cubicBezTo>
                  <a:pt x="3105164" y="2521204"/>
                  <a:pt x="3105164" y="2523742"/>
                  <a:pt x="3105164" y="2526337"/>
                </a:cubicBezTo>
                <a:cubicBezTo>
                  <a:pt x="3104543" y="2526193"/>
                  <a:pt x="3103825" y="2526193"/>
                  <a:pt x="3103446" y="2525828"/>
                </a:cubicBezTo>
                <a:cubicBezTo>
                  <a:pt x="3101554" y="2524150"/>
                  <a:pt x="3101035" y="2520933"/>
                  <a:pt x="3097042" y="2520695"/>
                </a:cubicBezTo>
                <a:cubicBezTo>
                  <a:pt x="3097634" y="2523009"/>
                  <a:pt x="3098143" y="2525038"/>
                  <a:pt x="3098692" y="2527250"/>
                </a:cubicBezTo>
                <a:cubicBezTo>
                  <a:pt x="3095393" y="2529467"/>
                  <a:pt x="3092335" y="2528705"/>
                  <a:pt x="3088343" y="2527041"/>
                </a:cubicBezTo>
                <a:cubicBezTo>
                  <a:pt x="3091390" y="2522641"/>
                  <a:pt x="3093801" y="2519157"/>
                  <a:pt x="3096252" y="2515620"/>
                </a:cubicBezTo>
                <a:cubicBezTo>
                  <a:pt x="3095873" y="2515183"/>
                  <a:pt x="3095548" y="2514563"/>
                  <a:pt x="3095014" y="2514238"/>
                </a:cubicBezTo>
                <a:cubicBezTo>
                  <a:pt x="3093151" y="2513137"/>
                  <a:pt x="3091769" y="2511783"/>
                  <a:pt x="3092263" y="2509458"/>
                </a:cubicBezTo>
                <a:cubicBezTo>
                  <a:pt x="3092685" y="2507654"/>
                  <a:pt x="3095606" y="2506921"/>
                  <a:pt x="3098410" y="2507863"/>
                </a:cubicBezTo>
                <a:close/>
                <a:moveTo>
                  <a:pt x="2898428" y="2505708"/>
                </a:moveTo>
                <a:cubicBezTo>
                  <a:pt x="2904799" y="2505325"/>
                  <a:pt x="2907521" y="2509372"/>
                  <a:pt x="2909820" y="2513729"/>
                </a:cubicBezTo>
                <a:cubicBezTo>
                  <a:pt x="2910145" y="2514350"/>
                  <a:pt x="2909228" y="2516212"/>
                  <a:pt x="2908409" y="2516775"/>
                </a:cubicBezTo>
                <a:cubicBezTo>
                  <a:pt x="2905337" y="2518833"/>
                  <a:pt x="2901262" y="2517609"/>
                  <a:pt x="2900287" y="2514321"/>
                </a:cubicBezTo>
                <a:cubicBezTo>
                  <a:pt x="2899500" y="2511700"/>
                  <a:pt x="2899117" y="2508921"/>
                  <a:pt x="2898428" y="2505708"/>
                </a:cubicBezTo>
                <a:close/>
                <a:moveTo>
                  <a:pt x="2407583" y="2505383"/>
                </a:moveTo>
                <a:cubicBezTo>
                  <a:pt x="2406753" y="2512490"/>
                  <a:pt x="2406132" y="2517692"/>
                  <a:pt x="2405428" y="2523742"/>
                </a:cubicBezTo>
                <a:cubicBezTo>
                  <a:pt x="2406316" y="2525095"/>
                  <a:pt x="2407699" y="2527138"/>
                  <a:pt x="2409504" y="2529846"/>
                </a:cubicBezTo>
                <a:cubicBezTo>
                  <a:pt x="2407995" y="2531495"/>
                  <a:pt x="2406370" y="2533246"/>
                  <a:pt x="2404566" y="2535217"/>
                </a:cubicBezTo>
                <a:cubicBezTo>
                  <a:pt x="2403212" y="2534542"/>
                  <a:pt x="2401916" y="2534275"/>
                  <a:pt x="2401183" y="2533484"/>
                </a:cubicBezTo>
                <a:cubicBezTo>
                  <a:pt x="2399267" y="2531355"/>
                  <a:pt x="2398054" y="2528604"/>
                  <a:pt x="2394105" y="2530001"/>
                </a:cubicBezTo>
                <a:cubicBezTo>
                  <a:pt x="2391708" y="2530820"/>
                  <a:pt x="2390593" y="2528167"/>
                  <a:pt x="2389651" y="2526362"/>
                </a:cubicBezTo>
                <a:cubicBezTo>
                  <a:pt x="2386759" y="2520821"/>
                  <a:pt x="2383980" y="2515212"/>
                  <a:pt x="2381175" y="2509725"/>
                </a:cubicBezTo>
                <a:cubicBezTo>
                  <a:pt x="2386517" y="2508653"/>
                  <a:pt x="2389705" y="2510570"/>
                  <a:pt x="2398971" y="2520962"/>
                </a:cubicBezTo>
                <a:cubicBezTo>
                  <a:pt x="2400183" y="2519284"/>
                  <a:pt x="2401678" y="2517891"/>
                  <a:pt x="2402295" y="2516183"/>
                </a:cubicBezTo>
                <a:cubicBezTo>
                  <a:pt x="2402974" y="2514266"/>
                  <a:pt x="2402566" y="2511938"/>
                  <a:pt x="2403241" y="2510021"/>
                </a:cubicBezTo>
                <a:cubicBezTo>
                  <a:pt x="2403721" y="2508711"/>
                  <a:pt x="2405244" y="2507809"/>
                  <a:pt x="2407583" y="2505383"/>
                </a:cubicBezTo>
                <a:close/>
                <a:moveTo>
                  <a:pt x="2878842" y="2503225"/>
                </a:moveTo>
                <a:cubicBezTo>
                  <a:pt x="2882946" y="2503817"/>
                  <a:pt x="2886993" y="2504622"/>
                  <a:pt x="2892238" y="2505568"/>
                </a:cubicBezTo>
                <a:cubicBezTo>
                  <a:pt x="2891447" y="2508838"/>
                  <a:pt x="2891025" y="2510430"/>
                  <a:pt x="2890530" y="2512462"/>
                </a:cubicBezTo>
                <a:cubicBezTo>
                  <a:pt x="2884780" y="2513617"/>
                  <a:pt x="2880860" y="2510571"/>
                  <a:pt x="2877135" y="2507188"/>
                </a:cubicBezTo>
                <a:cubicBezTo>
                  <a:pt x="2876727" y="2506795"/>
                  <a:pt x="2876839" y="2505495"/>
                  <a:pt x="2877135" y="2504820"/>
                </a:cubicBezTo>
                <a:cubicBezTo>
                  <a:pt x="2877431" y="2504142"/>
                  <a:pt x="2878348" y="2503142"/>
                  <a:pt x="2878842" y="2503225"/>
                </a:cubicBezTo>
                <a:close/>
                <a:moveTo>
                  <a:pt x="3012710" y="2488887"/>
                </a:moveTo>
                <a:cubicBezTo>
                  <a:pt x="3011468" y="2490887"/>
                  <a:pt x="3010765" y="2492313"/>
                  <a:pt x="3009761" y="2493482"/>
                </a:cubicBezTo>
                <a:cubicBezTo>
                  <a:pt x="3009411" y="2493933"/>
                  <a:pt x="3008339" y="2493875"/>
                  <a:pt x="3007635" y="2493778"/>
                </a:cubicBezTo>
                <a:cubicBezTo>
                  <a:pt x="3007407" y="2493749"/>
                  <a:pt x="3007112" y="2492832"/>
                  <a:pt x="3007169" y="2492367"/>
                </a:cubicBezTo>
                <a:cubicBezTo>
                  <a:pt x="3007437" y="2489916"/>
                  <a:pt x="3008494" y="2488208"/>
                  <a:pt x="3012710" y="2488887"/>
                </a:cubicBezTo>
                <a:close/>
                <a:moveTo>
                  <a:pt x="3169236" y="2485433"/>
                </a:moveTo>
                <a:cubicBezTo>
                  <a:pt x="3168998" y="2488505"/>
                  <a:pt x="3168756" y="2491566"/>
                  <a:pt x="3168460" y="2495176"/>
                </a:cubicBezTo>
                <a:cubicBezTo>
                  <a:pt x="3166543" y="2496612"/>
                  <a:pt x="3164330" y="2498305"/>
                  <a:pt x="3161497" y="2500421"/>
                </a:cubicBezTo>
                <a:cubicBezTo>
                  <a:pt x="3163627" y="2501139"/>
                  <a:pt x="3165276" y="2501688"/>
                  <a:pt x="3166926" y="2502254"/>
                </a:cubicBezTo>
                <a:cubicBezTo>
                  <a:pt x="3166630" y="2505467"/>
                  <a:pt x="3164273" y="2505496"/>
                  <a:pt x="3162244" y="2505680"/>
                </a:cubicBezTo>
                <a:cubicBezTo>
                  <a:pt x="3160003" y="2505893"/>
                  <a:pt x="3158028" y="2505030"/>
                  <a:pt x="3156956" y="2502929"/>
                </a:cubicBezTo>
                <a:cubicBezTo>
                  <a:pt x="3156519" y="2502085"/>
                  <a:pt x="3156223" y="2500251"/>
                  <a:pt x="3156573" y="2500038"/>
                </a:cubicBezTo>
                <a:cubicBezTo>
                  <a:pt x="3162186" y="2496558"/>
                  <a:pt x="3163356" y="2489620"/>
                  <a:pt x="3167994" y="2485459"/>
                </a:cubicBezTo>
                <a:cubicBezTo>
                  <a:pt x="3168164" y="2485289"/>
                  <a:pt x="3168615" y="2485433"/>
                  <a:pt x="3169236" y="2485433"/>
                </a:cubicBezTo>
                <a:close/>
                <a:moveTo>
                  <a:pt x="3235451" y="2474279"/>
                </a:moveTo>
                <a:cubicBezTo>
                  <a:pt x="3238877" y="2475518"/>
                  <a:pt x="3240638" y="2478355"/>
                  <a:pt x="3242472" y="2483033"/>
                </a:cubicBezTo>
                <a:cubicBezTo>
                  <a:pt x="3237776" y="2482004"/>
                  <a:pt x="3235043" y="2480242"/>
                  <a:pt x="3233210" y="2477225"/>
                </a:cubicBezTo>
                <a:cubicBezTo>
                  <a:pt x="3232856" y="2476633"/>
                  <a:pt x="3232885" y="2475463"/>
                  <a:pt x="3233264" y="2474926"/>
                </a:cubicBezTo>
                <a:cubicBezTo>
                  <a:pt x="3233661" y="2474420"/>
                  <a:pt x="3234859" y="2474038"/>
                  <a:pt x="3235451" y="2474279"/>
                </a:cubicBezTo>
                <a:close/>
                <a:moveTo>
                  <a:pt x="3152473" y="2470388"/>
                </a:moveTo>
                <a:cubicBezTo>
                  <a:pt x="3149906" y="2473178"/>
                  <a:pt x="3147719" y="2475983"/>
                  <a:pt x="3144210" y="2477409"/>
                </a:cubicBezTo>
                <a:cubicBezTo>
                  <a:pt x="3144069" y="2471063"/>
                  <a:pt x="3144773" y="2470442"/>
                  <a:pt x="3152473" y="2470388"/>
                </a:cubicBezTo>
                <a:close/>
                <a:moveTo>
                  <a:pt x="3143390" y="2423783"/>
                </a:moveTo>
                <a:cubicBezTo>
                  <a:pt x="3144250" y="2424603"/>
                  <a:pt x="3145253" y="2425335"/>
                  <a:pt x="3145928" y="2426281"/>
                </a:cubicBezTo>
                <a:cubicBezTo>
                  <a:pt x="3146578" y="2427227"/>
                  <a:pt x="3146170" y="2428620"/>
                  <a:pt x="3145195" y="2428732"/>
                </a:cubicBezTo>
                <a:cubicBezTo>
                  <a:pt x="3141232" y="2429187"/>
                  <a:pt x="3137399" y="2431778"/>
                  <a:pt x="3133240" y="2429624"/>
                </a:cubicBezTo>
                <a:cubicBezTo>
                  <a:pt x="3132829" y="2429411"/>
                  <a:pt x="3132349" y="2429212"/>
                  <a:pt x="3132027" y="2428887"/>
                </a:cubicBezTo>
                <a:cubicBezTo>
                  <a:pt x="3131237" y="2428057"/>
                  <a:pt x="3131150" y="2427111"/>
                  <a:pt x="3131829" y="2426223"/>
                </a:cubicBezTo>
                <a:cubicBezTo>
                  <a:pt x="3132969" y="2424714"/>
                  <a:pt x="3134832" y="2423783"/>
                  <a:pt x="3136341" y="2424660"/>
                </a:cubicBezTo>
                <a:cubicBezTo>
                  <a:pt x="3138990" y="2426281"/>
                  <a:pt x="3140936" y="2424491"/>
                  <a:pt x="3143390" y="2423783"/>
                </a:cubicBezTo>
                <a:close/>
                <a:moveTo>
                  <a:pt x="3077049" y="2404778"/>
                </a:moveTo>
                <a:cubicBezTo>
                  <a:pt x="3076103" y="2405778"/>
                  <a:pt x="3075190" y="2406626"/>
                  <a:pt x="3074399" y="2407597"/>
                </a:cubicBezTo>
                <a:cubicBezTo>
                  <a:pt x="3073706" y="2408457"/>
                  <a:pt x="3073215" y="2409402"/>
                  <a:pt x="3072240" y="2410940"/>
                </a:cubicBezTo>
                <a:cubicBezTo>
                  <a:pt x="3070732" y="2408698"/>
                  <a:pt x="3069620" y="2407049"/>
                  <a:pt x="3068490" y="2405356"/>
                </a:cubicBezTo>
                <a:cubicBezTo>
                  <a:pt x="3071028" y="2403241"/>
                  <a:pt x="3073749" y="2402789"/>
                  <a:pt x="3077049" y="2404778"/>
                </a:cubicBezTo>
                <a:close/>
                <a:moveTo>
                  <a:pt x="3062216" y="2402678"/>
                </a:moveTo>
                <a:cubicBezTo>
                  <a:pt x="3062216" y="2402678"/>
                  <a:pt x="3062245" y="2402678"/>
                  <a:pt x="3062245" y="2402678"/>
                </a:cubicBezTo>
                <a:cubicBezTo>
                  <a:pt x="3062270" y="2402678"/>
                  <a:pt x="3062270" y="2402707"/>
                  <a:pt x="3062299" y="2402732"/>
                </a:cubicBezTo>
                <a:cubicBezTo>
                  <a:pt x="3062245" y="2402761"/>
                  <a:pt x="3062173" y="2402790"/>
                  <a:pt x="3062115" y="2402848"/>
                </a:cubicBezTo>
                <a:cubicBezTo>
                  <a:pt x="3062144" y="2402790"/>
                  <a:pt x="3062173" y="2402732"/>
                  <a:pt x="3062216" y="2402678"/>
                </a:cubicBezTo>
                <a:close/>
                <a:moveTo>
                  <a:pt x="2919620" y="2392199"/>
                </a:moveTo>
                <a:cubicBezTo>
                  <a:pt x="2921241" y="2391397"/>
                  <a:pt x="2923735" y="2393285"/>
                  <a:pt x="2924836" y="2396545"/>
                </a:cubicBezTo>
                <a:cubicBezTo>
                  <a:pt x="2925753" y="2399223"/>
                  <a:pt x="2926219" y="2402057"/>
                  <a:pt x="2926811" y="2404511"/>
                </a:cubicBezTo>
                <a:cubicBezTo>
                  <a:pt x="2921028" y="2413561"/>
                  <a:pt x="2921028" y="2413561"/>
                  <a:pt x="2913386" y="2417145"/>
                </a:cubicBezTo>
                <a:cubicBezTo>
                  <a:pt x="2913386" y="2422119"/>
                  <a:pt x="2913386" y="2427382"/>
                  <a:pt x="2913386" y="2433486"/>
                </a:cubicBezTo>
                <a:cubicBezTo>
                  <a:pt x="2909553" y="2431511"/>
                  <a:pt x="2906463" y="2429920"/>
                  <a:pt x="2903362" y="2428353"/>
                </a:cubicBezTo>
                <a:cubicBezTo>
                  <a:pt x="2900345" y="2426844"/>
                  <a:pt x="2899500" y="2424220"/>
                  <a:pt x="2899850" y="2421148"/>
                </a:cubicBezTo>
                <a:cubicBezTo>
                  <a:pt x="2900345" y="2416524"/>
                  <a:pt x="2900262" y="2411615"/>
                  <a:pt x="2901854" y="2407399"/>
                </a:cubicBezTo>
                <a:cubicBezTo>
                  <a:pt x="2903601" y="2402761"/>
                  <a:pt x="2905153" y="2398685"/>
                  <a:pt x="2901359" y="2395177"/>
                </a:cubicBezTo>
                <a:cubicBezTo>
                  <a:pt x="2903561" y="2392368"/>
                  <a:pt x="2905279" y="2392693"/>
                  <a:pt x="2906788" y="2393848"/>
                </a:cubicBezTo>
                <a:cubicBezTo>
                  <a:pt x="2908990" y="2395498"/>
                  <a:pt x="2911004" y="2397390"/>
                  <a:pt x="2913415" y="2399461"/>
                </a:cubicBezTo>
                <a:cubicBezTo>
                  <a:pt x="2911231" y="2400519"/>
                  <a:pt x="2909466" y="2401378"/>
                  <a:pt x="2906929" y="2402620"/>
                </a:cubicBezTo>
                <a:cubicBezTo>
                  <a:pt x="2908990" y="2405186"/>
                  <a:pt x="2910650" y="2407399"/>
                  <a:pt x="2912444" y="2409431"/>
                </a:cubicBezTo>
                <a:cubicBezTo>
                  <a:pt x="2913274" y="2410348"/>
                  <a:pt x="2915783" y="2409615"/>
                  <a:pt x="2916011" y="2408345"/>
                </a:cubicBezTo>
                <a:cubicBezTo>
                  <a:pt x="2916632" y="2404861"/>
                  <a:pt x="2917054" y="2401353"/>
                  <a:pt x="2917462" y="2397841"/>
                </a:cubicBezTo>
                <a:cubicBezTo>
                  <a:pt x="2917704" y="2395740"/>
                  <a:pt x="2917252" y="2393412"/>
                  <a:pt x="2919620" y="2392199"/>
                </a:cubicBezTo>
                <a:close/>
                <a:moveTo>
                  <a:pt x="3020788" y="2381215"/>
                </a:moveTo>
                <a:cubicBezTo>
                  <a:pt x="3021113" y="2381641"/>
                  <a:pt x="3021409" y="2382020"/>
                  <a:pt x="3021734" y="2382403"/>
                </a:cubicBezTo>
                <a:cubicBezTo>
                  <a:pt x="3020943" y="2383781"/>
                  <a:pt x="3020240" y="2385236"/>
                  <a:pt x="3019294" y="2386532"/>
                </a:cubicBezTo>
                <a:cubicBezTo>
                  <a:pt x="3018619" y="2387478"/>
                  <a:pt x="3017489" y="2387774"/>
                  <a:pt x="3016489" y="2386998"/>
                </a:cubicBezTo>
                <a:cubicBezTo>
                  <a:pt x="3015460" y="2386207"/>
                  <a:pt x="3015388" y="2384969"/>
                  <a:pt x="3016276" y="2384207"/>
                </a:cubicBezTo>
                <a:cubicBezTo>
                  <a:pt x="3017673" y="2383020"/>
                  <a:pt x="3019294" y="2382190"/>
                  <a:pt x="3020788" y="2381215"/>
                </a:cubicBezTo>
                <a:close/>
                <a:moveTo>
                  <a:pt x="3064740" y="2373544"/>
                </a:moveTo>
                <a:cubicBezTo>
                  <a:pt x="3066981" y="2377027"/>
                  <a:pt x="3069024" y="2380215"/>
                  <a:pt x="3071295" y="2383756"/>
                </a:cubicBezTo>
                <a:cubicBezTo>
                  <a:pt x="3069320" y="2385644"/>
                  <a:pt x="3067054" y="2387264"/>
                  <a:pt x="3065487" y="2389423"/>
                </a:cubicBezTo>
                <a:cubicBezTo>
                  <a:pt x="3064133" y="2391340"/>
                  <a:pt x="3063484" y="2393794"/>
                  <a:pt x="3062542" y="2396036"/>
                </a:cubicBezTo>
                <a:cubicBezTo>
                  <a:pt x="3056391" y="2396628"/>
                  <a:pt x="3053658" y="2394260"/>
                  <a:pt x="3055575" y="2389607"/>
                </a:cubicBezTo>
                <a:cubicBezTo>
                  <a:pt x="3057816" y="2384135"/>
                  <a:pt x="3059495" y="2378211"/>
                  <a:pt x="3064740" y="2373544"/>
                </a:cubicBezTo>
                <a:close/>
                <a:moveTo>
                  <a:pt x="3036638" y="2362802"/>
                </a:moveTo>
                <a:cubicBezTo>
                  <a:pt x="3038288" y="2363633"/>
                  <a:pt x="3039826" y="2364748"/>
                  <a:pt x="3042688" y="2366553"/>
                </a:cubicBezTo>
                <a:cubicBezTo>
                  <a:pt x="3040587" y="2368091"/>
                  <a:pt x="3039501" y="2369386"/>
                  <a:pt x="3038176" y="2369711"/>
                </a:cubicBezTo>
                <a:cubicBezTo>
                  <a:pt x="3036808" y="2370065"/>
                  <a:pt x="3034722" y="2370036"/>
                  <a:pt x="3033888" y="2369173"/>
                </a:cubicBezTo>
                <a:cubicBezTo>
                  <a:pt x="3033043" y="2368358"/>
                  <a:pt x="3033072" y="2366315"/>
                  <a:pt x="3033184" y="2364845"/>
                </a:cubicBezTo>
                <a:cubicBezTo>
                  <a:pt x="3033368" y="2363069"/>
                  <a:pt x="3035184" y="2362070"/>
                  <a:pt x="3036638" y="2362802"/>
                </a:cubicBezTo>
                <a:close/>
                <a:moveTo>
                  <a:pt x="3003531" y="2348757"/>
                </a:moveTo>
                <a:cubicBezTo>
                  <a:pt x="3004928" y="2347757"/>
                  <a:pt x="3007364" y="2348927"/>
                  <a:pt x="3007902" y="2350620"/>
                </a:cubicBezTo>
                <a:cubicBezTo>
                  <a:pt x="3008310" y="2351973"/>
                  <a:pt x="3007436" y="2353681"/>
                  <a:pt x="3005956" y="2354157"/>
                </a:cubicBezTo>
                <a:cubicBezTo>
                  <a:pt x="3003686" y="2354836"/>
                  <a:pt x="3001387" y="2355428"/>
                  <a:pt x="2998257" y="2353356"/>
                </a:cubicBezTo>
                <a:cubicBezTo>
                  <a:pt x="3000441" y="2351435"/>
                  <a:pt x="3001881" y="2349970"/>
                  <a:pt x="3003531" y="2348757"/>
                </a:cubicBezTo>
                <a:close/>
                <a:moveTo>
                  <a:pt x="3096097" y="2338985"/>
                </a:moveTo>
                <a:cubicBezTo>
                  <a:pt x="3098086" y="2343555"/>
                  <a:pt x="3102063" y="2346897"/>
                  <a:pt x="3101500" y="2352326"/>
                </a:cubicBezTo>
                <a:cubicBezTo>
                  <a:pt x="3101331" y="2354214"/>
                  <a:pt x="3103868" y="2356315"/>
                  <a:pt x="3104980" y="2358430"/>
                </a:cubicBezTo>
                <a:cubicBezTo>
                  <a:pt x="3106193" y="2360744"/>
                  <a:pt x="3105659" y="2361856"/>
                  <a:pt x="3102233" y="2364985"/>
                </a:cubicBezTo>
                <a:cubicBezTo>
                  <a:pt x="3098764" y="2363422"/>
                  <a:pt x="3103796" y="2361419"/>
                  <a:pt x="3101006" y="2359235"/>
                </a:cubicBezTo>
                <a:cubicBezTo>
                  <a:pt x="3100793" y="2359149"/>
                  <a:pt x="3099555" y="2358784"/>
                  <a:pt x="3098313" y="2358401"/>
                </a:cubicBezTo>
                <a:cubicBezTo>
                  <a:pt x="3098114" y="2358105"/>
                  <a:pt x="3097876" y="2357838"/>
                  <a:pt x="3097750" y="2357557"/>
                </a:cubicBezTo>
                <a:cubicBezTo>
                  <a:pt x="3097634" y="2357232"/>
                  <a:pt x="3097522" y="2356839"/>
                  <a:pt x="3097605" y="2356539"/>
                </a:cubicBezTo>
                <a:cubicBezTo>
                  <a:pt x="3099143" y="2350464"/>
                  <a:pt x="3093476" y="2345147"/>
                  <a:pt x="3096097" y="2338985"/>
                </a:cubicBezTo>
                <a:close/>
                <a:moveTo>
                  <a:pt x="3130699" y="2338184"/>
                </a:moveTo>
                <a:cubicBezTo>
                  <a:pt x="3130756" y="2342707"/>
                  <a:pt x="3129320" y="2345389"/>
                  <a:pt x="3125187" y="2346923"/>
                </a:cubicBezTo>
                <a:cubicBezTo>
                  <a:pt x="3124624" y="2344768"/>
                  <a:pt x="3124129" y="2342877"/>
                  <a:pt x="3123620" y="2340877"/>
                </a:cubicBezTo>
                <a:cubicBezTo>
                  <a:pt x="3124187" y="2340397"/>
                  <a:pt x="3124692" y="2339718"/>
                  <a:pt x="3125342" y="2339494"/>
                </a:cubicBezTo>
                <a:cubicBezTo>
                  <a:pt x="3126934" y="2338985"/>
                  <a:pt x="3128583" y="2338689"/>
                  <a:pt x="3130699" y="2338184"/>
                </a:cubicBezTo>
                <a:close/>
                <a:moveTo>
                  <a:pt x="3135482" y="2300802"/>
                </a:moveTo>
                <a:cubicBezTo>
                  <a:pt x="3138849" y="2302098"/>
                  <a:pt x="3140853" y="2303776"/>
                  <a:pt x="3141362" y="2307022"/>
                </a:cubicBezTo>
                <a:cubicBezTo>
                  <a:pt x="3142008" y="2311068"/>
                  <a:pt x="3142658" y="2315086"/>
                  <a:pt x="3143361" y="2319684"/>
                </a:cubicBezTo>
                <a:cubicBezTo>
                  <a:pt x="3138821" y="2319569"/>
                  <a:pt x="3140048" y="2315905"/>
                  <a:pt x="3138907" y="2313577"/>
                </a:cubicBezTo>
                <a:cubicBezTo>
                  <a:pt x="3137723" y="2313310"/>
                  <a:pt x="3136399" y="2313014"/>
                  <a:pt x="3134507" y="2312577"/>
                </a:cubicBezTo>
                <a:cubicBezTo>
                  <a:pt x="3134803" y="2308909"/>
                  <a:pt x="3135128" y="2305188"/>
                  <a:pt x="3135482" y="2300802"/>
                </a:cubicBezTo>
                <a:close/>
                <a:moveTo>
                  <a:pt x="3264455" y="2298347"/>
                </a:moveTo>
                <a:cubicBezTo>
                  <a:pt x="3264921" y="2298052"/>
                  <a:pt x="3265920" y="2298167"/>
                  <a:pt x="3266430" y="2298463"/>
                </a:cubicBezTo>
                <a:cubicBezTo>
                  <a:pt x="3269758" y="2300535"/>
                  <a:pt x="3270884" y="2304047"/>
                  <a:pt x="3271801" y="2307938"/>
                </a:cubicBezTo>
                <a:cubicBezTo>
                  <a:pt x="3267289" y="2307021"/>
                  <a:pt x="3264625" y="2304343"/>
                  <a:pt x="3263596" y="2300141"/>
                </a:cubicBezTo>
                <a:cubicBezTo>
                  <a:pt x="3263484" y="2299618"/>
                  <a:pt x="3263946" y="2298644"/>
                  <a:pt x="3264455" y="2298347"/>
                </a:cubicBezTo>
                <a:close/>
                <a:moveTo>
                  <a:pt x="2973271" y="2291414"/>
                </a:moveTo>
                <a:cubicBezTo>
                  <a:pt x="2975697" y="2294598"/>
                  <a:pt x="2974921" y="2297023"/>
                  <a:pt x="2972762" y="2298785"/>
                </a:cubicBezTo>
                <a:cubicBezTo>
                  <a:pt x="2972004" y="2299406"/>
                  <a:pt x="2970084" y="2298969"/>
                  <a:pt x="2968929" y="2298464"/>
                </a:cubicBezTo>
                <a:cubicBezTo>
                  <a:pt x="2968492" y="2298265"/>
                  <a:pt x="2968196" y="2296193"/>
                  <a:pt x="2968647" y="2295655"/>
                </a:cubicBezTo>
                <a:cubicBezTo>
                  <a:pt x="2969943" y="2294064"/>
                  <a:pt x="2971651" y="2292851"/>
                  <a:pt x="2973271" y="2291414"/>
                </a:cubicBezTo>
                <a:close/>
                <a:moveTo>
                  <a:pt x="3079081" y="2258331"/>
                </a:moveTo>
                <a:cubicBezTo>
                  <a:pt x="3080023" y="2257613"/>
                  <a:pt x="3080673" y="2258292"/>
                  <a:pt x="3081265" y="2258855"/>
                </a:cubicBezTo>
                <a:cubicBezTo>
                  <a:pt x="3081745" y="2259306"/>
                  <a:pt x="3082027" y="2259956"/>
                  <a:pt x="3082420" y="2260475"/>
                </a:cubicBezTo>
                <a:cubicBezTo>
                  <a:pt x="3084185" y="2262988"/>
                  <a:pt x="3084341" y="2263013"/>
                  <a:pt x="3087257" y="2261309"/>
                </a:cubicBezTo>
                <a:cubicBezTo>
                  <a:pt x="3087640" y="2261067"/>
                  <a:pt x="3088131" y="2260985"/>
                  <a:pt x="3088557" y="2260800"/>
                </a:cubicBezTo>
                <a:cubicBezTo>
                  <a:pt x="3089528" y="2262688"/>
                  <a:pt x="3089528" y="2262688"/>
                  <a:pt x="3087936" y="2265298"/>
                </a:cubicBezTo>
                <a:cubicBezTo>
                  <a:pt x="3088232" y="2267272"/>
                  <a:pt x="3088528" y="2269276"/>
                  <a:pt x="3088824" y="2271304"/>
                </a:cubicBezTo>
                <a:cubicBezTo>
                  <a:pt x="3088174" y="2271756"/>
                  <a:pt x="3087640" y="2272109"/>
                  <a:pt x="3087102" y="2272463"/>
                </a:cubicBezTo>
                <a:cubicBezTo>
                  <a:pt x="3087257" y="2272730"/>
                  <a:pt x="3087398" y="2273109"/>
                  <a:pt x="3087611" y="2273138"/>
                </a:cubicBezTo>
                <a:cubicBezTo>
                  <a:pt x="3089232" y="2273589"/>
                  <a:pt x="3090881" y="2273943"/>
                  <a:pt x="3092477" y="2274293"/>
                </a:cubicBezTo>
                <a:cubicBezTo>
                  <a:pt x="3093040" y="2275593"/>
                  <a:pt x="3092448" y="2276326"/>
                  <a:pt x="3091361" y="2276622"/>
                </a:cubicBezTo>
                <a:cubicBezTo>
                  <a:pt x="3090206" y="2276918"/>
                  <a:pt x="3089022" y="2277156"/>
                  <a:pt x="3087878" y="2277156"/>
                </a:cubicBezTo>
                <a:cubicBezTo>
                  <a:pt x="3086932" y="2277156"/>
                  <a:pt x="3086019" y="2276777"/>
                  <a:pt x="3084720" y="2276481"/>
                </a:cubicBezTo>
                <a:cubicBezTo>
                  <a:pt x="3084720" y="2277722"/>
                  <a:pt x="3084777" y="2278693"/>
                  <a:pt x="3084720" y="2279639"/>
                </a:cubicBezTo>
                <a:cubicBezTo>
                  <a:pt x="3084637" y="2280610"/>
                  <a:pt x="3084099" y="2281177"/>
                  <a:pt x="3082774" y="2281105"/>
                </a:cubicBezTo>
                <a:cubicBezTo>
                  <a:pt x="3081027" y="2278989"/>
                  <a:pt x="3080023" y="2276297"/>
                  <a:pt x="3079164" y="2273517"/>
                </a:cubicBezTo>
                <a:cubicBezTo>
                  <a:pt x="3078883" y="2272575"/>
                  <a:pt x="3078995" y="2271489"/>
                  <a:pt x="3078670" y="2270543"/>
                </a:cubicBezTo>
                <a:cubicBezTo>
                  <a:pt x="3078320" y="2269655"/>
                  <a:pt x="3077641" y="2268922"/>
                  <a:pt x="3076966" y="2267922"/>
                </a:cubicBezTo>
                <a:cubicBezTo>
                  <a:pt x="3077995" y="2267540"/>
                  <a:pt x="3078785" y="2267272"/>
                  <a:pt x="3079558" y="2266919"/>
                </a:cubicBezTo>
                <a:cubicBezTo>
                  <a:pt x="3082027" y="2265793"/>
                  <a:pt x="3082124" y="2265298"/>
                  <a:pt x="3080179" y="2263013"/>
                </a:cubicBezTo>
                <a:cubicBezTo>
                  <a:pt x="3079164" y="2261901"/>
                  <a:pt x="3079164" y="2261901"/>
                  <a:pt x="3079081" y="2258331"/>
                </a:cubicBezTo>
                <a:close/>
                <a:moveTo>
                  <a:pt x="3019406" y="2224451"/>
                </a:moveTo>
                <a:cubicBezTo>
                  <a:pt x="3021114" y="2225000"/>
                  <a:pt x="3022511" y="2225805"/>
                  <a:pt x="3022680" y="2227804"/>
                </a:cubicBezTo>
                <a:cubicBezTo>
                  <a:pt x="3022298" y="2228017"/>
                  <a:pt x="3021832" y="2228454"/>
                  <a:pt x="3021677" y="2228371"/>
                </a:cubicBezTo>
                <a:cubicBezTo>
                  <a:pt x="3019648" y="2227129"/>
                  <a:pt x="3017872" y="2227483"/>
                  <a:pt x="3015573" y="2230346"/>
                </a:cubicBezTo>
                <a:cubicBezTo>
                  <a:pt x="3016378" y="2226916"/>
                  <a:pt x="3017194" y="2225213"/>
                  <a:pt x="3019406" y="2224451"/>
                </a:cubicBezTo>
                <a:close/>
                <a:moveTo>
                  <a:pt x="3039938" y="2202129"/>
                </a:moveTo>
                <a:cubicBezTo>
                  <a:pt x="3041826" y="2202483"/>
                  <a:pt x="3043771" y="2202876"/>
                  <a:pt x="3046070" y="2203313"/>
                </a:cubicBezTo>
                <a:cubicBezTo>
                  <a:pt x="3045605" y="2205825"/>
                  <a:pt x="3045100" y="2208305"/>
                  <a:pt x="3044605" y="2210814"/>
                </a:cubicBezTo>
                <a:cubicBezTo>
                  <a:pt x="3042237" y="2212283"/>
                  <a:pt x="3039909" y="2213705"/>
                  <a:pt x="3037483" y="2215200"/>
                </a:cubicBezTo>
                <a:cubicBezTo>
                  <a:pt x="3035566" y="2214229"/>
                  <a:pt x="3033509" y="2213326"/>
                  <a:pt x="3031563" y="2212167"/>
                </a:cubicBezTo>
                <a:cubicBezTo>
                  <a:pt x="3028163" y="2210168"/>
                  <a:pt x="3028080" y="2208984"/>
                  <a:pt x="3031152" y="2203779"/>
                </a:cubicBezTo>
                <a:cubicBezTo>
                  <a:pt x="3032238" y="2206233"/>
                  <a:pt x="3032776" y="2208096"/>
                  <a:pt x="3033805" y="2209601"/>
                </a:cubicBezTo>
                <a:cubicBezTo>
                  <a:pt x="3034509" y="2210659"/>
                  <a:pt x="3036187" y="2210464"/>
                  <a:pt x="3036750" y="2209392"/>
                </a:cubicBezTo>
                <a:cubicBezTo>
                  <a:pt x="3037992" y="2207150"/>
                  <a:pt x="3038851" y="2204695"/>
                  <a:pt x="3039938" y="2202129"/>
                </a:cubicBezTo>
                <a:close/>
                <a:moveTo>
                  <a:pt x="3289581" y="2006222"/>
                </a:moveTo>
                <a:cubicBezTo>
                  <a:pt x="3290736" y="2007673"/>
                  <a:pt x="3291823" y="2008518"/>
                  <a:pt x="3292231" y="2009619"/>
                </a:cubicBezTo>
                <a:cubicBezTo>
                  <a:pt x="3293177" y="2012102"/>
                  <a:pt x="3292274" y="2014188"/>
                  <a:pt x="3290033" y="2014427"/>
                </a:cubicBezTo>
                <a:cubicBezTo>
                  <a:pt x="3287578" y="2014723"/>
                  <a:pt x="3285069" y="2014513"/>
                  <a:pt x="3282857" y="2014513"/>
                </a:cubicBezTo>
                <a:cubicBezTo>
                  <a:pt x="3279020" y="2016881"/>
                  <a:pt x="3280669" y="2024693"/>
                  <a:pt x="3272829" y="2022985"/>
                </a:cubicBezTo>
                <a:cubicBezTo>
                  <a:pt x="3272237" y="2019715"/>
                  <a:pt x="3271591" y="2016177"/>
                  <a:pt x="3270786" y="2011831"/>
                </a:cubicBezTo>
                <a:cubicBezTo>
                  <a:pt x="3277428" y="2009861"/>
                  <a:pt x="3283532" y="2008027"/>
                  <a:pt x="3289581" y="2006222"/>
                </a:cubicBezTo>
                <a:close/>
                <a:moveTo>
                  <a:pt x="3257730" y="1966938"/>
                </a:moveTo>
                <a:cubicBezTo>
                  <a:pt x="3258492" y="1969364"/>
                  <a:pt x="3258817" y="1970154"/>
                  <a:pt x="3258972" y="1970955"/>
                </a:cubicBezTo>
                <a:cubicBezTo>
                  <a:pt x="3259322" y="1973284"/>
                  <a:pt x="3260705" y="1975875"/>
                  <a:pt x="3257759" y="1977539"/>
                </a:cubicBezTo>
                <a:cubicBezTo>
                  <a:pt x="3257250" y="1977810"/>
                  <a:pt x="3255684" y="1977359"/>
                  <a:pt x="3255658" y="1977117"/>
                </a:cubicBezTo>
                <a:cubicBezTo>
                  <a:pt x="3255431" y="1975201"/>
                  <a:pt x="3255218" y="1973197"/>
                  <a:pt x="3255460" y="1971280"/>
                </a:cubicBezTo>
                <a:cubicBezTo>
                  <a:pt x="3255572" y="1970154"/>
                  <a:pt x="3256546" y="1969122"/>
                  <a:pt x="3257730" y="1966938"/>
                </a:cubicBezTo>
                <a:close/>
                <a:moveTo>
                  <a:pt x="3267570" y="1915713"/>
                </a:moveTo>
                <a:cubicBezTo>
                  <a:pt x="3268263" y="1915713"/>
                  <a:pt x="3269263" y="1916175"/>
                  <a:pt x="3269559" y="1916742"/>
                </a:cubicBezTo>
                <a:cubicBezTo>
                  <a:pt x="3271703" y="1921012"/>
                  <a:pt x="3271082" y="1925441"/>
                  <a:pt x="3270350" y="1931588"/>
                </a:cubicBezTo>
                <a:cubicBezTo>
                  <a:pt x="3268022" y="1929968"/>
                  <a:pt x="3266755" y="1929516"/>
                  <a:pt x="3266163" y="1928628"/>
                </a:cubicBezTo>
                <a:cubicBezTo>
                  <a:pt x="3263708" y="1924849"/>
                  <a:pt x="3264484" y="1920817"/>
                  <a:pt x="3265625" y="1916825"/>
                </a:cubicBezTo>
                <a:cubicBezTo>
                  <a:pt x="3265780" y="1916291"/>
                  <a:pt x="3266895" y="1915738"/>
                  <a:pt x="3267570" y="1915713"/>
                </a:cubicBezTo>
                <a:close/>
                <a:moveTo>
                  <a:pt x="3252923" y="1874650"/>
                </a:moveTo>
                <a:cubicBezTo>
                  <a:pt x="3256925" y="1875513"/>
                  <a:pt x="3257702" y="1878079"/>
                  <a:pt x="3257110" y="1881238"/>
                </a:cubicBezTo>
                <a:cubicBezTo>
                  <a:pt x="3256601" y="1883804"/>
                  <a:pt x="3255135" y="1885988"/>
                  <a:pt x="3252385" y="1886255"/>
                </a:cubicBezTo>
                <a:cubicBezTo>
                  <a:pt x="3250948" y="1886371"/>
                  <a:pt x="3249201" y="1885692"/>
                  <a:pt x="3248057" y="1884775"/>
                </a:cubicBezTo>
                <a:cubicBezTo>
                  <a:pt x="3247494" y="1884367"/>
                  <a:pt x="3247577" y="1882324"/>
                  <a:pt x="3248114" y="1881447"/>
                </a:cubicBezTo>
                <a:cubicBezTo>
                  <a:pt x="3249522" y="1879021"/>
                  <a:pt x="3251327" y="1876838"/>
                  <a:pt x="3252923" y="1874650"/>
                </a:cubicBezTo>
                <a:close/>
                <a:moveTo>
                  <a:pt x="3293924" y="1850808"/>
                </a:moveTo>
                <a:cubicBezTo>
                  <a:pt x="3293177" y="1857392"/>
                  <a:pt x="3292629" y="1862200"/>
                  <a:pt x="3292091" y="1867149"/>
                </a:cubicBezTo>
                <a:cubicBezTo>
                  <a:pt x="3287423" y="1865528"/>
                  <a:pt x="3287423" y="1865528"/>
                  <a:pt x="3284857" y="1860341"/>
                </a:cubicBezTo>
                <a:cubicBezTo>
                  <a:pt x="3287467" y="1857620"/>
                  <a:pt x="3290174" y="1854757"/>
                  <a:pt x="3293924" y="1850808"/>
                </a:cubicBezTo>
                <a:close/>
                <a:moveTo>
                  <a:pt x="3270970" y="1765758"/>
                </a:moveTo>
                <a:cubicBezTo>
                  <a:pt x="3277259" y="1767758"/>
                  <a:pt x="3278374" y="1774215"/>
                  <a:pt x="3283716" y="1776049"/>
                </a:cubicBezTo>
                <a:cubicBezTo>
                  <a:pt x="3282716" y="1780532"/>
                  <a:pt x="3281911" y="1784044"/>
                  <a:pt x="3280615" y="1789712"/>
                </a:cubicBezTo>
                <a:cubicBezTo>
                  <a:pt x="3274367" y="1781240"/>
                  <a:pt x="3269209" y="1775316"/>
                  <a:pt x="3270970" y="1765758"/>
                </a:cubicBezTo>
                <a:close/>
                <a:moveTo>
                  <a:pt x="3262708" y="1750373"/>
                </a:moveTo>
                <a:cubicBezTo>
                  <a:pt x="3266245" y="1751994"/>
                  <a:pt x="3265725" y="1754939"/>
                  <a:pt x="3265047" y="1758693"/>
                </a:cubicBezTo>
                <a:cubicBezTo>
                  <a:pt x="3263329" y="1759664"/>
                  <a:pt x="3261029" y="1760639"/>
                  <a:pt x="3259138" y="1762148"/>
                </a:cubicBezTo>
                <a:cubicBezTo>
                  <a:pt x="3257221" y="1763682"/>
                  <a:pt x="3254979" y="1765360"/>
                  <a:pt x="3255954" y="1768465"/>
                </a:cubicBezTo>
                <a:cubicBezTo>
                  <a:pt x="3256629" y="1770648"/>
                  <a:pt x="3255460" y="1771085"/>
                  <a:pt x="3253738" y="1771944"/>
                </a:cubicBezTo>
                <a:cubicBezTo>
                  <a:pt x="3250976" y="1773370"/>
                  <a:pt x="3249254" y="1777460"/>
                  <a:pt x="3244573" y="1774244"/>
                </a:cubicBezTo>
                <a:cubicBezTo>
                  <a:pt x="3243501" y="1767869"/>
                  <a:pt x="3241035" y="1760960"/>
                  <a:pt x="3245897" y="1754362"/>
                </a:cubicBezTo>
                <a:cubicBezTo>
                  <a:pt x="3255218" y="1756098"/>
                  <a:pt x="3255218" y="1756098"/>
                  <a:pt x="3262708" y="1750373"/>
                </a:cubicBezTo>
                <a:close/>
                <a:moveTo>
                  <a:pt x="3296660" y="1715757"/>
                </a:moveTo>
                <a:cubicBezTo>
                  <a:pt x="3297930" y="1721652"/>
                  <a:pt x="3296165" y="1725048"/>
                  <a:pt x="3292473" y="1723666"/>
                </a:cubicBezTo>
                <a:cubicBezTo>
                  <a:pt x="3285957" y="1721186"/>
                  <a:pt x="3282420" y="1725499"/>
                  <a:pt x="3277074" y="1728095"/>
                </a:cubicBezTo>
                <a:cubicBezTo>
                  <a:pt x="3279175" y="1731802"/>
                  <a:pt x="3280965" y="1734960"/>
                  <a:pt x="3282983" y="1738415"/>
                </a:cubicBezTo>
                <a:cubicBezTo>
                  <a:pt x="3282066" y="1739220"/>
                  <a:pt x="3281290" y="1740360"/>
                  <a:pt x="3280290" y="1740685"/>
                </a:cubicBezTo>
                <a:cubicBezTo>
                  <a:pt x="3279175" y="1741053"/>
                  <a:pt x="3277428" y="1741194"/>
                  <a:pt x="3276666" y="1740544"/>
                </a:cubicBezTo>
                <a:cubicBezTo>
                  <a:pt x="3271591" y="1736328"/>
                  <a:pt x="3266512" y="1731957"/>
                  <a:pt x="3265978" y="1724611"/>
                </a:cubicBezTo>
                <a:cubicBezTo>
                  <a:pt x="3265624" y="1719648"/>
                  <a:pt x="3268671" y="1716576"/>
                  <a:pt x="3273619" y="1717407"/>
                </a:cubicBezTo>
                <a:cubicBezTo>
                  <a:pt x="3281474" y="1718731"/>
                  <a:pt x="3289173" y="1718702"/>
                  <a:pt x="3296660" y="1715757"/>
                </a:cubicBezTo>
                <a:close/>
                <a:moveTo>
                  <a:pt x="421681" y="1647779"/>
                </a:moveTo>
                <a:cubicBezTo>
                  <a:pt x="423246" y="1649667"/>
                  <a:pt x="424896" y="1650937"/>
                  <a:pt x="425460" y="1652601"/>
                </a:cubicBezTo>
                <a:cubicBezTo>
                  <a:pt x="425897" y="1653926"/>
                  <a:pt x="425460" y="1656114"/>
                  <a:pt x="424572" y="1657225"/>
                </a:cubicBezTo>
                <a:cubicBezTo>
                  <a:pt x="423430" y="1658651"/>
                  <a:pt x="421413" y="1660243"/>
                  <a:pt x="419764" y="1660272"/>
                </a:cubicBezTo>
                <a:cubicBezTo>
                  <a:pt x="417550" y="1660301"/>
                  <a:pt x="416549" y="1657929"/>
                  <a:pt x="416605" y="1655717"/>
                </a:cubicBezTo>
                <a:cubicBezTo>
                  <a:pt x="416633" y="1654125"/>
                  <a:pt x="416760" y="1652306"/>
                  <a:pt x="417522" y="1650995"/>
                </a:cubicBezTo>
                <a:cubicBezTo>
                  <a:pt x="418269" y="1649797"/>
                  <a:pt x="419890" y="1649118"/>
                  <a:pt x="421681" y="1647779"/>
                </a:cubicBezTo>
                <a:close/>
                <a:moveTo>
                  <a:pt x="382102" y="1646213"/>
                </a:moveTo>
                <a:cubicBezTo>
                  <a:pt x="382074" y="1646314"/>
                  <a:pt x="382074" y="1646426"/>
                  <a:pt x="382074" y="1646538"/>
                </a:cubicBezTo>
                <a:cubicBezTo>
                  <a:pt x="382004" y="1646509"/>
                  <a:pt x="381947" y="1646509"/>
                  <a:pt x="381919" y="1646484"/>
                </a:cubicBezTo>
                <a:cubicBezTo>
                  <a:pt x="381919" y="1646426"/>
                  <a:pt x="381919" y="1646397"/>
                  <a:pt x="381919" y="1646339"/>
                </a:cubicBezTo>
                <a:cubicBezTo>
                  <a:pt x="381975" y="1646285"/>
                  <a:pt x="382046" y="1646285"/>
                  <a:pt x="382102" y="1646213"/>
                </a:cubicBezTo>
                <a:close/>
                <a:moveTo>
                  <a:pt x="370539" y="1643054"/>
                </a:moveTo>
                <a:cubicBezTo>
                  <a:pt x="372485" y="1646285"/>
                  <a:pt x="373952" y="1649725"/>
                  <a:pt x="374375" y="1653869"/>
                </a:cubicBezTo>
                <a:cubicBezTo>
                  <a:pt x="374628" y="1656789"/>
                  <a:pt x="375897" y="1658467"/>
                  <a:pt x="378083" y="1658947"/>
                </a:cubicBezTo>
                <a:cubicBezTo>
                  <a:pt x="378083" y="1660651"/>
                  <a:pt x="378083" y="1662330"/>
                  <a:pt x="378083" y="1664542"/>
                </a:cubicBezTo>
                <a:cubicBezTo>
                  <a:pt x="380917" y="1665546"/>
                  <a:pt x="384343" y="1665163"/>
                  <a:pt x="386966" y="1668210"/>
                </a:cubicBezTo>
                <a:cubicBezTo>
                  <a:pt x="387375" y="1668675"/>
                  <a:pt x="388700" y="1668239"/>
                  <a:pt x="389420" y="1667701"/>
                </a:cubicBezTo>
                <a:cubicBezTo>
                  <a:pt x="390266" y="1667084"/>
                  <a:pt x="390914" y="1665939"/>
                  <a:pt x="391915" y="1664672"/>
                </a:cubicBezTo>
                <a:cubicBezTo>
                  <a:pt x="393692" y="1668350"/>
                  <a:pt x="394157" y="1672285"/>
                  <a:pt x="395017" y="1676021"/>
                </a:cubicBezTo>
                <a:cubicBezTo>
                  <a:pt x="395102" y="1676501"/>
                  <a:pt x="394989" y="1677263"/>
                  <a:pt x="394778" y="1677714"/>
                </a:cubicBezTo>
                <a:cubicBezTo>
                  <a:pt x="393635" y="1679743"/>
                  <a:pt x="392536" y="1681872"/>
                  <a:pt x="391210" y="1683735"/>
                </a:cubicBezTo>
                <a:cubicBezTo>
                  <a:pt x="390026" y="1685356"/>
                  <a:pt x="387699" y="1684143"/>
                  <a:pt x="386642" y="1686540"/>
                </a:cubicBezTo>
                <a:cubicBezTo>
                  <a:pt x="386614" y="1686626"/>
                  <a:pt x="385584" y="1685792"/>
                  <a:pt x="384964" y="1685681"/>
                </a:cubicBezTo>
                <a:cubicBezTo>
                  <a:pt x="383920" y="1685442"/>
                  <a:pt x="382510" y="1684822"/>
                  <a:pt x="381834" y="1685442"/>
                </a:cubicBezTo>
                <a:cubicBezTo>
                  <a:pt x="379479" y="1687568"/>
                  <a:pt x="376941" y="1687359"/>
                  <a:pt x="374332" y="1687485"/>
                </a:cubicBezTo>
                <a:cubicBezTo>
                  <a:pt x="372683" y="1687543"/>
                  <a:pt x="371653" y="1689077"/>
                  <a:pt x="370568" y="1690546"/>
                </a:cubicBezTo>
                <a:cubicBezTo>
                  <a:pt x="369468" y="1692026"/>
                  <a:pt x="367282" y="1691110"/>
                  <a:pt x="366760" y="1689164"/>
                </a:cubicBezTo>
                <a:cubicBezTo>
                  <a:pt x="365788" y="1685652"/>
                  <a:pt x="364871" y="1682114"/>
                  <a:pt x="364110" y="1678505"/>
                </a:cubicBezTo>
                <a:cubicBezTo>
                  <a:pt x="363658" y="1676418"/>
                  <a:pt x="364166" y="1674202"/>
                  <a:pt x="365407" y="1672964"/>
                </a:cubicBezTo>
                <a:cubicBezTo>
                  <a:pt x="366281" y="1672072"/>
                  <a:pt x="367762" y="1672188"/>
                  <a:pt x="369270" y="1671776"/>
                </a:cubicBezTo>
                <a:cubicBezTo>
                  <a:pt x="370060" y="1674371"/>
                  <a:pt x="370737" y="1676613"/>
                  <a:pt x="371569" y="1679392"/>
                </a:cubicBezTo>
                <a:cubicBezTo>
                  <a:pt x="374078" y="1677035"/>
                  <a:pt x="376137" y="1675050"/>
                  <a:pt x="378351" y="1672964"/>
                </a:cubicBezTo>
                <a:cubicBezTo>
                  <a:pt x="377759" y="1667026"/>
                  <a:pt x="373331" y="1668239"/>
                  <a:pt x="371117" y="1666080"/>
                </a:cubicBezTo>
                <a:cubicBezTo>
                  <a:pt x="368974" y="1663543"/>
                  <a:pt x="370511" y="1660272"/>
                  <a:pt x="369848" y="1657875"/>
                </a:cubicBezTo>
                <a:cubicBezTo>
                  <a:pt x="368410" y="1656168"/>
                  <a:pt x="367254" y="1657056"/>
                  <a:pt x="365900" y="1658031"/>
                </a:cubicBezTo>
                <a:cubicBezTo>
                  <a:pt x="365703" y="1659496"/>
                  <a:pt x="365520" y="1661117"/>
                  <a:pt x="365224" y="1663246"/>
                </a:cubicBezTo>
                <a:cubicBezTo>
                  <a:pt x="361896" y="1663514"/>
                  <a:pt x="358907" y="1662597"/>
                  <a:pt x="356143" y="1660442"/>
                </a:cubicBezTo>
                <a:cubicBezTo>
                  <a:pt x="356665" y="1658031"/>
                  <a:pt x="357553" y="1659413"/>
                  <a:pt x="358258" y="1659413"/>
                </a:cubicBezTo>
                <a:cubicBezTo>
                  <a:pt x="361543" y="1659384"/>
                  <a:pt x="363630" y="1657168"/>
                  <a:pt x="363137" y="1653334"/>
                </a:cubicBezTo>
                <a:cubicBezTo>
                  <a:pt x="362573" y="1649288"/>
                  <a:pt x="364039" y="1647285"/>
                  <a:pt x="366168" y="1645592"/>
                </a:cubicBezTo>
                <a:cubicBezTo>
                  <a:pt x="367437" y="1644534"/>
                  <a:pt x="368946" y="1643971"/>
                  <a:pt x="370539" y="1643054"/>
                </a:cubicBezTo>
                <a:close/>
                <a:moveTo>
                  <a:pt x="411600" y="1625584"/>
                </a:moveTo>
                <a:cubicBezTo>
                  <a:pt x="412869" y="1627533"/>
                  <a:pt x="413983" y="1629789"/>
                  <a:pt x="415604" y="1631551"/>
                </a:cubicBezTo>
                <a:lnTo>
                  <a:pt x="420205" y="1634817"/>
                </a:lnTo>
                <a:lnTo>
                  <a:pt x="421385" y="1634709"/>
                </a:lnTo>
                <a:cubicBezTo>
                  <a:pt x="422104" y="1634539"/>
                  <a:pt x="423655" y="1635864"/>
                  <a:pt x="423782" y="1636752"/>
                </a:cubicBezTo>
                <a:cubicBezTo>
                  <a:pt x="423923" y="1637809"/>
                  <a:pt x="423133" y="1639939"/>
                  <a:pt x="422457" y="1640235"/>
                </a:cubicBezTo>
                <a:cubicBezTo>
                  <a:pt x="420271" y="1641080"/>
                  <a:pt x="418593" y="1642181"/>
                  <a:pt x="417084" y="1644776"/>
                </a:cubicBezTo>
                <a:cubicBezTo>
                  <a:pt x="414659" y="1648851"/>
                  <a:pt x="410683" y="1648667"/>
                  <a:pt x="406932" y="1649696"/>
                </a:cubicBezTo>
                <a:cubicBezTo>
                  <a:pt x="403844" y="1645426"/>
                  <a:pt x="400770" y="1640730"/>
                  <a:pt x="395666" y="1644184"/>
                </a:cubicBezTo>
                <a:cubicBezTo>
                  <a:pt x="395849" y="1642859"/>
                  <a:pt x="395990" y="1641506"/>
                  <a:pt x="396202" y="1639813"/>
                </a:cubicBezTo>
                <a:cubicBezTo>
                  <a:pt x="398218" y="1639178"/>
                  <a:pt x="400340" y="1639163"/>
                  <a:pt x="402390" y="1638832"/>
                </a:cubicBezTo>
                <a:lnTo>
                  <a:pt x="407041" y="1636504"/>
                </a:lnTo>
                <a:lnTo>
                  <a:pt x="403478" y="1632677"/>
                </a:lnTo>
                <a:cubicBezTo>
                  <a:pt x="406369" y="1627418"/>
                  <a:pt x="406369" y="1627418"/>
                  <a:pt x="411600" y="1625584"/>
                </a:cubicBezTo>
                <a:close/>
                <a:moveTo>
                  <a:pt x="3207758" y="1555000"/>
                </a:moveTo>
                <a:cubicBezTo>
                  <a:pt x="3207729" y="1555054"/>
                  <a:pt x="3207701" y="1555083"/>
                  <a:pt x="3207661" y="1555112"/>
                </a:cubicBezTo>
                <a:cubicBezTo>
                  <a:pt x="3207632" y="1555083"/>
                  <a:pt x="3207632" y="1555083"/>
                  <a:pt x="3207632" y="1555054"/>
                </a:cubicBezTo>
                <a:cubicBezTo>
                  <a:pt x="3207661" y="1555029"/>
                  <a:pt x="3207701" y="1555029"/>
                  <a:pt x="3207758" y="1555000"/>
                </a:cubicBezTo>
                <a:close/>
                <a:moveTo>
                  <a:pt x="3259462" y="1554307"/>
                </a:moveTo>
                <a:cubicBezTo>
                  <a:pt x="3261859" y="1554491"/>
                  <a:pt x="3263382" y="1554816"/>
                  <a:pt x="3263328" y="1557509"/>
                </a:cubicBezTo>
                <a:cubicBezTo>
                  <a:pt x="3263300" y="1558357"/>
                  <a:pt x="3264187" y="1559216"/>
                  <a:pt x="3264624" y="1560075"/>
                </a:cubicBezTo>
                <a:cubicBezTo>
                  <a:pt x="3264862" y="1560541"/>
                  <a:pt x="3264299" y="1561317"/>
                  <a:pt x="3263736" y="1561274"/>
                </a:cubicBezTo>
                <a:cubicBezTo>
                  <a:pt x="3263058" y="1561245"/>
                  <a:pt x="3262383" y="1561104"/>
                  <a:pt x="3261466" y="1560992"/>
                </a:cubicBezTo>
                <a:cubicBezTo>
                  <a:pt x="3260888" y="1561783"/>
                  <a:pt x="3260296" y="1562642"/>
                  <a:pt x="3259549" y="1563670"/>
                </a:cubicBezTo>
                <a:cubicBezTo>
                  <a:pt x="3258167" y="1561992"/>
                  <a:pt x="3257925" y="1560046"/>
                  <a:pt x="3257842" y="1558357"/>
                </a:cubicBezTo>
                <a:cubicBezTo>
                  <a:pt x="3257759" y="1557115"/>
                  <a:pt x="3258816" y="1555816"/>
                  <a:pt x="3259462" y="1554307"/>
                </a:cubicBezTo>
                <a:close/>
                <a:moveTo>
                  <a:pt x="371837" y="1547088"/>
                </a:moveTo>
                <a:cubicBezTo>
                  <a:pt x="373459" y="1545016"/>
                  <a:pt x="374897" y="1546471"/>
                  <a:pt x="376349" y="1547117"/>
                </a:cubicBezTo>
                <a:cubicBezTo>
                  <a:pt x="376194" y="1547529"/>
                  <a:pt x="375969" y="1547966"/>
                  <a:pt x="375969" y="1548388"/>
                </a:cubicBezTo>
                <a:cubicBezTo>
                  <a:pt x="375898" y="1551871"/>
                  <a:pt x="375433" y="1555253"/>
                  <a:pt x="374375" y="1558863"/>
                </a:cubicBezTo>
                <a:cubicBezTo>
                  <a:pt x="376758" y="1559542"/>
                  <a:pt x="378323" y="1558679"/>
                  <a:pt x="379409" y="1556564"/>
                </a:cubicBezTo>
                <a:cubicBezTo>
                  <a:pt x="380382" y="1554676"/>
                  <a:pt x="381425" y="1553546"/>
                  <a:pt x="383244" y="1553109"/>
                </a:cubicBezTo>
                <a:cubicBezTo>
                  <a:pt x="384485" y="1552788"/>
                  <a:pt x="385486" y="1550925"/>
                  <a:pt x="386784" y="1549557"/>
                </a:cubicBezTo>
                <a:cubicBezTo>
                  <a:pt x="387644" y="1550149"/>
                  <a:pt x="388560" y="1550770"/>
                  <a:pt x="389801" y="1551629"/>
                </a:cubicBezTo>
                <a:cubicBezTo>
                  <a:pt x="388856" y="1552842"/>
                  <a:pt x="388024" y="1553662"/>
                  <a:pt x="387432" y="1554676"/>
                </a:cubicBezTo>
                <a:cubicBezTo>
                  <a:pt x="386784" y="1555816"/>
                  <a:pt x="386346" y="1557145"/>
                  <a:pt x="385698" y="1558654"/>
                </a:cubicBezTo>
                <a:cubicBezTo>
                  <a:pt x="385049" y="1558271"/>
                  <a:pt x="384429" y="1557917"/>
                  <a:pt x="383569" y="1557412"/>
                </a:cubicBezTo>
                <a:cubicBezTo>
                  <a:pt x="381778" y="1561924"/>
                  <a:pt x="378732" y="1564108"/>
                  <a:pt x="374897" y="1564137"/>
                </a:cubicBezTo>
                <a:cubicBezTo>
                  <a:pt x="372754" y="1564137"/>
                  <a:pt x="370597" y="1563729"/>
                  <a:pt x="368030" y="1563433"/>
                </a:cubicBezTo>
                <a:cubicBezTo>
                  <a:pt x="367579" y="1564234"/>
                  <a:pt x="366959" y="1565350"/>
                  <a:pt x="366282" y="1566562"/>
                </a:cubicBezTo>
                <a:cubicBezTo>
                  <a:pt x="367001" y="1568338"/>
                  <a:pt x="367650" y="1569988"/>
                  <a:pt x="368411" y="1571879"/>
                </a:cubicBezTo>
                <a:cubicBezTo>
                  <a:pt x="366409" y="1574330"/>
                  <a:pt x="364491" y="1576713"/>
                  <a:pt x="362306" y="1579380"/>
                </a:cubicBezTo>
                <a:cubicBezTo>
                  <a:pt x="360388" y="1578066"/>
                  <a:pt x="358851" y="1576276"/>
                  <a:pt x="357582" y="1573388"/>
                </a:cubicBezTo>
                <a:cubicBezTo>
                  <a:pt x="358174" y="1572045"/>
                  <a:pt x="359006" y="1570779"/>
                  <a:pt x="359330" y="1569284"/>
                </a:cubicBezTo>
                <a:cubicBezTo>
                  <a:pt x="359584" y="1568042"/>
                  <a:pt x="359147" y="1566562"/>
                  <a:pt x="359203" y="1565209"/>
                </a:cubicBezTo>
                <a:cubicBezTo>
                  <a:pt x="359387" y="1561599"/>
                  <a:pt x="359880" y="1558058"/>
                  <a:pt x="361276" y="1554874"/>
                </a:cubicBezTo>
                <a:cubicBezTo>
                  <a:pt x="361601" y="1554167"/>
                  <a:pt x="362221" y="1553662"/>
                  <a:pt x="362658" y="1553138"/>
                </a:cubicBezTo>
                <a:cubicBezTo>
                  <a:pt x="364336" y="1554632"/>
                  <a:pt x="362418" y="1555903"/>
                  <a:pt x="362954" y="1557213"/>
                </a:cubicBezTo>
                <a:cubicBezTo>
                  <a:pt x="364195" y="1558921"/>
                  <a:pt x="364717" y="1556524"/>
                  <a:pt x="365633" y="1556268"/>
                </a:cubicBezTo>
                <a:cubicBezTo>
                  <a:pt x="366522" y="1556030"/>
                  <a:pt x="367382" y="1555578"/>
                  <a:pt x="368326" y="1555170"/>
                </a:cubicBezTo>
                <a:cubicBezTo>
                  <a:pt x="369497" y="1556030"/>
                  <a:pt x="370681" y="1556946"/>
                  <a:pt x="372063" y="1558004"/>
                </a:cubicBezTo>
                <a:cubicBezTo>
                  <a:pt x="372951" y="1553957"/>
                  <a:pt x="371598" y="1550474"/>
                  <a:pt x="371837" y="1547088"/>
                </a:cubicBezTo>
                <a:close/>
                <a:moveTo>
                  <a:pt x="382004" y="1515294"/>
                </a:moveTo>
                <a:cubicBezTo>
                  <a:pt x="382004" y="1515363"/>
                  <a:pt x="381975" y="1515449"/>
                  <a:pt x="381975" y="1515561"/>
                </a:cubicBezTo>
                <a:cubicBezTo>
                  <a:pt x="381919" y="1515532"/>
                  <a:pt x="381863" y="1515478"/>
                  <a:pt x="381778" y="1515449"/>
                </a:cubicBezTo>
                <a:cubicBezTo>
                  <a:pt x="381806" y="1515420"/>
                  <a:pt x="381806" y="1515363"/>
                  <a:pt x="381834" y="1515323"/>
                </a:cubicBezTo>
                <a:cubicBezTo>
                  <a:pt x="381891" y="1515323"/>
                  <a:pt x="381947" y="1515294"/>
                  <a:pt x="382004" y="1515294"/>
                </a:cubicBezTo>
                <a:close/>
                <a:moveTo>
                  <a:pt x="3237664" y="1510782"/>
                </a:moveTo>
                <a:cubicBezTo>
                  <a:pt x="3238906" y="1511161"/>
                  <a:pt x="3239047" y="1511811"/>
                  <a:pt x="3238722" y="1512670"/>
                </a:cubicBezTo>
                <a:cubicBezTo>
                  <a:pt x="3238397" y="1513558"/>
                  <a:pt x="3238018" y="1514421"/>
                  <a:pt x="3237722" y="1515323"/>
                </a:cubicBezTo>
                <a:cubicBezTo>
                  <a:pt x="3237314" y="1516716"/>
                  <a:pt x="3238072" y="1518395"/>
                  <a:pt x="3239993" y="1518608"/>
                </a:cubicBezTo>
                <a:cubicBezTo>
                  <a:pt x="3242473" y="1518875"/>
                  <a:pt x="3242740" y="1519525"/>
                  <a:pt x="3242332" y="1521936"/>
                </a:cubicBezTo>
                <a:cubicBezTo>
                  <a:pt x="3241938" y="1524091"/>
                  <a:pt x="3241148" y="1525841"/>
                  <a:pt x="3239090" y="1527011"/>
                </a:cubicBezTo>
                <a:cubicBezTo>
                  <a:pt x="3238441" y="1526278"/>
                  <a:pt x="3237820" y="1525444"/>
                  <a:pt x="3237044" y="1524769"/>
                </a:cubicBezTo>
                <a:cubicBezTo>
                  <a:pt x="3236369" y="1524177"/>
                  <a:pt x="3235509" y="1523795"/>
                  <a:pt x="3235015" y="1523470"/>
                </a:cubicBezTo>
                <a:cubicBezTo>
                  <a:pt x="3234156" y="1522116"/>
                  <a:pt x="3236553" y="1521412"/>
                  <a:pt x="3234860" y="1520044"/>
                </a:cubicBezTo>
                <a:cubicBezTo>
                  <a:pt x="3233589" y="1520467"/>
                  <a:pt x="3232618" y="1521665"/>
                  <a:pt x="3231348" y="1522878"/>
                </a:cubicBezTo>
                <a:cubicBezTo>
                  <a:pt x="3231348" y="1523499"/>
                  <a:pt x="3231348" y="1524275"/>
                  <a:pt x="3231391" y="1525036"/>
                </a:cubicBezTo>
                <a:cubicBezTo>
                  <a:pt x="3231391" y="1525658"/>
                  <a:pt x="3231420" y="1526278"/>
                  <a:pt x="3231420" y="1526758"/>
                </a:cubicBezTo>
                <a:cubicBezTo>
                  <a:pt x="3230178" y="1527928"/>
                  <a:pt x="3228853" y="1528816"/>
                  <a:pt x="3227994" y="1530058"/>
                </a:cubicBezTo>
                <a:cubicBezTo>
                  <a:pt x="3226781" y="1531790"/>
                  <a:pt x="3225132" y="1532678"/>
                  <a:pt x="3223298" y="1533357"/>
                </a:cubicBezTo>
                <a:cubicBezTo>
                  <a:pt x="3222381" y="1531733"/>
                  <a:pt x="3221508" y="1530112"/>
                  <a:pt x="3220504" y="1528278"/>
                </a:cubicBezTo>
                <a:cubicBezTo>
                  <a:pt x="3221916" y="1526870"/>
                  <a:pt x="3220887" y="1525333"/>
                  <a:pt x="3220295" y="1523712"/>
                </a:cubicBezTo>
                <a:cubicBezTo>
                  <a:pt x="3219815" y="1522499"/>
                  <a:pt x="3220533" y="1521524"/>
                  <a:pt x="3221804" y="1521441"/>
                </a:cubicBezTo>
                <a:cubicBezTo>
                  <a:pt x="3223157" y="1521315"/>
                  <a:pt x="3224511" y="1521257"/>
                  <a:pt x="3225864" y="1521174"/>
                </a:cubicBezTo>
                <a:cubicBezTo>
                  <a:pt x="3225807" y="1521384"/>
                  <a:pt x="3225778" y="1521582"/>
                  <a:pt x="3225749" y="1521766"/>
                </a:cubicBezTo>
                <a:cubicBezTo>
                  <a:pt x="3225695" y="1522358"/>
                  <a:pt x="3225807" y="1522878"/>
                  <a:pt x="3226341" y="1523304"/>
                </a:cubicBezTo>
                <a:cubicBezTo>
                  <a:pt x="3226807" y="1523654"/>
                  <a:pt x="3227315" y="1524066"/>
                  <a:pt x="3227879" y="1524206"/>
                </a:cubicBezTo>
                <a:cubicBezTo>
                  <a:pt x="3228698" y="1524445"/>
                  <a:pt x="3229528" y="1523600"/>
                  <a:pt x="3229965" y="1522174"/>
                </a:cubicBezTo>
                <a:cubicBezTo>
                  <a:pt x="3230149" y="1521611"/>
                  <a:pt x="3230081" y="1520990"/>
                  <a:pt x="3230178" y="1520044"/>
                </a:cubicBezTo>
                <a:cubicBezTo>
                  <a:pt x="3228698" y="1520369"/>
                  <a:pt x="3227554" y="1520607"/>
                  <a:pt x="3226428" y="1520849"/>
                </a:cubicBezTo>
                <a:cubicBezTo>
                  <a:pt x="3228456" y="1518395"/>
                  <a:pt x="3228456" y="1518395"/>
                  <a:pt x="3231770" y="1518070"/>
                </a:cubicBezTo>
                <a:cubicBezTo>
                  <a:pt x="3232236" y="1516987"/>
                  <a:pt x="3232236" y="1515561"/>
                  <a:pt x="3233802" y="1515265"/>
                </a:cubicBezTo>
                <a:cubicBezTo>
                  <a:pt x="3234156" y="1515182"/>
                  <a:pt x="3234661" y="1514717"/>
                  <a:pt x="3234690" y="1514377"/>
                </a:cubicBezTo>
                <a:cubicBezTo>
                  <a:pt x="3234831" y="1512233"/>
                  <a:pt x="3236874" y="1512049"/>
                  <a:pt x="3237664" y="1510782"/>
                </a:cubicBezTo>
                <a:close/>
                <a:moveTo>
                  <a:pt x="3185451" y="1457370"/>
                </a:moveTo>
                <a:cubicBezTo>
                  <a:pt x="3185747" y="1457427"/>
                  <a:pt x="3186129" y="1457918"/>
                  <a:pt x="3186158" y="1458243"/>
                </a:cubicBezTo>
                <a:cubicBezTo>
                  <a:pt x="3186255" y="1459160"/>
                  <a:pt x="3185285" y="1460019"/>
                  <a:pt x="3184339" y="1459965"/>
                </a:cubicBezTo>
                <a:cubicBezTo>
                  <a:pt x="3183660" y="1459936"/>
                  <a:pt x="3183180" y="1458990"/>
                  <a:pt x="3183505" y="1458398"/>
                </a:cubicBezTo>
                <a:cubicBezTo>
                  <a:pt x="3183917" y="1457594"/>
                  <a:pt x="3184606" y="1457186"/>
                  <a:pt x="3185451" y="1457370"/>
                </a:cubicBezTo>
                <a:close/>
                <a:moveTo>
                  <a:pt x="3270829" y="1444285"/>
                </a:moveTo>
                <a:cubicBezTo>
                  <a:pt x="3271378" y="1443523"/>
                  <a:pt x="3273211" y="1443635"/>
                  <a:pt x="3274478" y="1444638"/>
                </a:cubicBezTo>
                <a:cubicBezTo>
                  <a:pt x="3274803" y="1444877"/>
                  <a:pt x="3274919" y="1445411"/>
                  <a:pt x="3275395" y="1446201"/>
                </a:cubicBezTo>
                <a:cubicBezTo>
                  <a:pt x="3274453" y="1446385"/>
                  <a:pt x="3274016" y="1446598"/>
                  <a:pt x="3273590" y="1446569"/>
                </a:cubicBezTo>
                <a:cubicBezTo>
                  <a:pt x="3272324" y="1446497"/>
                  <a:pt x="3271179" y="1446147"/>
                  <a:pt x="3270757" y="1444736"/>
                </a:cubicBezTo>
                <a:cubicBezTo>
                  <a:pt x="3270703" y="1444581"/>
                  <a:pt x="3270728" y="1444411"/>
                  <a:pt x="3270829" y="1444285"/>
                </a:cubicBezTo>
                <a:close/>
                <a:moveTo>
                  <a:pt x="3283308" y="1441394"/>
                </a:moveTo>
                <a:cubicBezTo>
                  <a:pt x="3283308" y="1447386"/>
                  <a:pt x="3281558" y="1450956"/>
                  <a:pt x="3278612" y="1453761"/>
                </a:cubicBezTo>
                <a:cubicBezTo>
                  <a:pt x="3277807" y="1454566"/>
                  <a:pt x="3275808" y="1454028"/>
                  <a:pt x="3271772" y="1454270"/>
                </a:cubicBezTo>
                <a:cubicBezTo>
                  <a:pt x="3276724" y="1448711"/>
                  <a:pt x="3279432" y="1445708"/>
                  <a:pt x="3283308" y="1441394"/>
                </a:cubicBezTo>
                <a:close/>
                <a:moveTo>
                  <a:pt x="397345" y="1429453"/>
                </a:moveTo>
                <a:cubicBezTo>
                  <a:pt x="398120" y="1429706"/>
                  <a:pt x="398882" y="1430157"/>
                  <a:pt x="399685" y="1430453"/>
                </a:cubicBezTo>
                <a:cubicBezTo>
                  <a:pt x="400418" y="1430749"/>
                  <a:pt x="401208" y="1430948"/>
                  <a:pt x="402336" y="1431298"/>
                </a:cubicBezTo>
                <a:cubicBezTo>
                  <a:pt x="401885" y="1432215"/>
                  <a:pt x="401687" y="1433161"/>
                  <a:pt x="401236" y="1433485"/>
                </a:cubicBezTo>
                <a:cubicBezTo>
                  <a:pt x="400559" y="1433991"/>
                  <a:pt x="399290" y="1433724"/>
                  <a:pt x="398966" y="1434373"/>
                </a:cubicBezTo>
                <a:cubicBezTo>
                  <a:pt x="397641" y="1437178"/>
                  <a:pt x="395935" y="1437023"/>
                  <a:pt x="393834" y="1436348"/>
                </a:cubicBezTo>
                <a:cubicBezTo>
                  <a:pt x="392861" y="1436052"/>
                  <a:pt x="391719" y="1436532"/>
                  <a:pt x="390506" y="1436644"/>
                </a:cubicBezTo>
                <a:cubicBezTo>
                  <a:pt x="391888" y="1433370"/>
                  <a:pt x="391888" y="1433370"/>
                  <a:pt x="396259" y="1433345"/>
                </a:cubicBezTo>
                <a:cubicBezTo>
                  <a:pt x="396146" y="1432695"/>
                  <a:pt x="395963" y="1432103"/>
                  <a:pt x="395935" y="1431482"/>
                </a:cubicBezTo>
                <a:cubicBezTo>
                  <a:pt x="395850" y="1430128"/>
                  <a:pt x="396555" y="1429183"/>
                  <a:pt x="397345" y="1429453"/>
                </a:cubicBezTo>
                <a:close/>
                <a:moveTo>
                  <a:pt x="3274453" y="1423981"/>
                </a:moveTo>
                <a:cubicBezTo>
                  <a:pt x="3276579" y="1424432"/>
                  <a:pt x="3278316" y="1424786"/>
                  <a:pt x="3280824" y="1425306"/>
                </a:cubicBezTo>
                <a:cubicBezTo>
                  <a:pt x="3279373" y="1427591"/>
                  <a:pt x="3278583" y="1428944"/>
                  <a:pt x="3277695" y="1430157"/>
                </a:cubicBezTo>
                <a:cubicBezTo>
                  <a:pt x="3275511" y="1433160"/>
                  <a:pt x="3275424" y="1433131"/>
                  <a:pt x="3270757" y="1429915"/>
                </a:cubicBezTo>
                <a:cubicBezTo>
                  <a:pt x="3271999" y="1427916"/>
                  <a:pt x="3273240" y="1425927"/>
                  <a:pt x="3274453" y="1423981"/>
                </a:cubicBezTo>
                <a:close/>
                <a:moveTo>
                  <a:pt x="3296956" y="1413856"/>
                </a:moveTo>
                <a:cubicBezTo>
                  <a:pt x="3298664" y="1414574"/>
                  <a:pt x="3299649" y="1416494"/>
                  <a:pt x="3298873" y="1417732"/>
                </a:cubicBezTo>
                <a:cubicBezTo>
                  <a:pt x="3296223" y="1421923"/>
                  <a:pt x="3298339" y="1425814"/>
                  <a:pt x="3299086" y="1429381"/>
                </a:cubicBezTo>
                <a:cubicBezTo>
                  <a:pt x="3297786" y="1435615"/>
                  <a:pt x="3293473" y="1437235"/>
                  <a:pt x="3288607" y="1437882"/>
                </a:cubicBezTo>
                <a:cubicBezTo>
                  <a:pt x="3287932" y="1437968"/>
                  <a:pt x="3286719" y="1437206"/>
                  <a:pt x="3286452" y="1436557"/>
                </a:cubicBezTo>
                <a:cubicBezTo>
                  <a:pt x="3286200" y="1435853"/>
                  <a:pt x="3286481" y="1434286"/>
                  <a:pt x="3286986" y="1434019"/>
                </a:cubicBezTo>
                <a:cubicBezTo>
                  <a:pt x="3291852" y="1431326"/>
                  <a:pt x="3292953" y="1427265"/>
                  <a:pt x="3291852" y="1421949"/>
                </a:cubicBezTo>
                <a:cubicBezTo>
                  <a:pt x="3291498" y="1420173"/>
                  <a:pt x="3292065" y="1418115"/>
                  <a:pt x="3292473" y="1416252"/>
                </a:cubicBezTo>
                <a:cubicBezTo>
                  <a:pt x="3292953" y="1414278"/>
                  <a:pt x="3295249" y="1413152"/>
                  <a:pt x="3296956" y="1413856"/>
                </a:cubicBezTo>
                <a:close/>
                <a:moveTo>
                  <a:pt x="351885" y="1413069"/>
                </a:moveTo>
                <a:cubicBezTo>
                  <a:pt x="353309" y="1413885"/>
                  <a:pt x="354423" y="1414574"/>
                  <a:pt x="355721" y="1415311"/>
                </a:cubicBezTo>
                <a:cubicBezTo>
                  <a:pt x="356905" y="1418256"/>
                  <a:pt x="355749" y="1422162"/>
                  <a:pt x="357765" y="1424869"/>
                </a:cubicBezTo>
                <a:cubicBezTo>
                  <a:pt x="357991" y="1425223"/>
                  <a:pt x="357638" y="1426436"/>
                  <a:pt x="357441" y="1427197"/>
                </a:cubicBezTo>
                <a:cubicBezTo>
                  <a:pt x="356961" y="1429027"/>
                  <a:pt x="357441" y="1430565"/>
                  <a:pt x="358230" y="1431948"/>
                </a:cubicBezTo>
                <a:cubicBezTo>
                  <a:pt x="359655" y="1434427"/>
                  <a:pt x="361121" y="1436853"/>
                  <a:pt x="362545" y="1439210"/>
                </a:cubicBezTo>
                <a:cubicBezTo>
                  <a:pt x="361981" y="1441365"/>
                  <a:pt x="361417" y="1443441"/>
                  <a:pt x="360740" y="1446004"/>
                </a:cubicBezTo>
                <a:cubicBezTo>
                  <a:pt x="362038" y="1446527"/>
                  <a:pt x="362982" y="1447119"/>
                  <a:pt x="363955" y="1447245"/>
                </a:cubicBezTo>
                <a:cubicBezTo>
                  <a:pt x="365196" y="1447386"/>
                  <a:pt x="366578" y="1446682"/>
                  <a:pt x="367706" y="1447119"/>
                </a:cubicBezTo>
                <a:cubicBezTo>
                  <a:pt x="368820" y="1447628"/>
                  <a:pt x="369652" y="1449220"/>
                  <a:pt x="370709" y="1450079"/>
                </a:cubicBezTo>
                <a:cubicBezTo>
                  <a:pt x="371386" y="1450602"/>
                  <a:pt x="372429" y="1451165"/>
                  <a:pt x="373036" y="1450869"/>
                </a:cubicBezTo>
                <a:cubicBezTo>
                  <a:pt x="373896" y="1450461"/>
                  <a:pt x="374573" y="1448361"/>
                  <a:pt x="375546" y="1450166"/>
                </a:cubicBezTo>
                <a:cubicBezTo>
                  <a:pt x="376081" y="1451111"/>
                  <a:pt x="375898" y="1452786"/>
                  <a:pt x="375898" y="1454183"/>
                </a:cubicBezTo>
                <a:cubicBezTo>
                  <a:pt x="375870" y="1455270"/>
                  <a:pt x="375644" y="1456396"/>
                  <a:pt x="375461" y="1457890"/>
                </a:cubicBezTo>
                <a:cubicBezTo>
                  <a:pt x="377082" y="1459540"/>
                  <a:pt x="378704" y="1461204"/>
                  <a:pt x="380354" y="1462882"/>
                </a:cubicBezTo>
                <a:cubicBezTo>
                  <a:pt x="377618" y="1467550"/>
                  <a:pt x="375813" y="1468990"/>
                  <a:pt x="371062" y="1470358"/>
                </a:cubicBezTo>
                <a:cubicBezTo>
                  <a:pt x="371301" y="1468762"/>
                  <a:pt x="371541" y="1467171"/>
                  <a:pt x="371865" y="1465182"/>
                </a:cubicBezTo>
                <a:cubicBezTo>
                  <a:pt x="372810" y="1464420"/>
                  <a:pt x="373980" y="1463503"/>
                  <a:pt x="376194" y="1461756"/>
                </a:cubicBezTo>
                <a:cubicBezTo>
                  <a:pt x="372711" y="1461373"/>
                  <a:pt x="370300" y="1460457"/>
                  <a:pt x="368115" y="1461049"/>
                </a:cubicBezTo>
                <a:cubicBezTo>
                  <a:pt x="364279" y="1462121"/>
                  <a:pt x="361036" y="1460106"/>
                  <a:pt x="357229" y="1458991"/>
                </a:cubicBezTo>
                <a:cubicBezTo>
                  <a:pt x="357793" y="1453436"/>
                  <a:pt x="358357" y="1448220"/>
                  <a:pt x="358879" y="1443044"/>
                </a:cubicBezTo>
                <a:cubicBezTo>
                  <a:pt x="352830" y="1441044"/>
                  <a:pt x="353507" y="1438773"/>
                  <a:pt x="355255" y="1433781"/>
                </a:cubicBezTo>
                <a:cubicBezTo>
                  <a:pt x="353902" y="1433131"/>
                  <a:pt x="352534" y="1432511"/>
                  <a:pt x="350828" y="1431720"/>
                </a:cubicBezTo>
                <a:cubicBezTo>
                  <a:pt x="351420" y="1429157"/>
                  <a:pt x="351984" y="1426844"/>
                  <a:pt x="352604" y="1424306"/>
                </a:cubicBezTo>
                <a:cubicBezTo>
                  <a:pt x="352012" y="1423981"/>
                  <a:pt x="351476" y="1423432"/>
                  <a:pt x="350912" y="1423360"/>
                </a:cubicBezTo>
                <a:cubicBezTo>
                  <a:pt x="349361" y="1423219"/>
                  <a:pt x="347909" y="1423006"/>
                  <a:pt x="347613" y="1419848"/>
                </a:cubicBezTo>
                <a:cubicBezTo>
                  <a:pt x="349037" y="1419144"/>
                  <a:pt x="350532" y="1418411"/>
                  <a:pt x="352040" y="1417664"/>
                </a:cubicBezTo>
                <a:cubicBezTo>
                  <a:pt x="352012" y="1416224"/>
                  <a:pt x="351956" y="1414899"/>
                  <a:pt x="351885" y="1413069"/>
                </a:cubicBezTo>
                <a:close/>
                <a:moveTo>
                  <a:pt x="3269321" y="1411711"/>
                </a:moveTo>
                <a:cubicBezTo>
                  <a:pt x="3270588" y="1412177"/>
                  <a:pt x="3271562" y="1413531"/>
                  <a:pt x="3273508" y="1415223"/>
                </a:cubicBezTo>
                <a:cubicBezTo>
                  <a:pt x="3270912" y="1416577"/>
                  <a:pt x="3269349" y="1417411"/>
                  <a:pt x="3267754" y="1418227"/>
                </a:cubicBezTo>
                <a:cubicBezTo>
                  <a:pt x="3267162" y="1416902"/>
                  <a:pt x="3266075" y="1415577"/>
                  <a:pt x="3266133" y="1414278"/>
                </a:cubicBezTo>
                <a:cubicBezTo>
                  <a:pt x="3266216" y="1412769"/>
                  <a:pt x="3267317" y="1410964"/>
                  <a:pt x="3269321" y="1411711"/>
                </a:cubicBezTo>
                <a:close/>
                <a:moveTo>
                  <a:pt x="3305005" y="1399572"/>
                </a:moveTo>
                <a:cubicBezTo>
                  <a:pt x="3303627" y="1404535"/>
                  <a:pt x="3303627" y="1404535"/>
                  <a:pt x="3305601" y="1409993"/>
                </a:cubicBezTo>
                <a:cubicBezTo>
                  <a:pt x="3305839" y="1410614"/>
                  <a:pt x="3305868" y="1410614"/>
                  <a:pt x="3304457" y="1412744"/>
                </a:cubicBezTo>
                <a:cubicBezTo>
                  <a:pt x="3304248" y="1412769"/>
                  <a:pt x="3303948" y="1412885"/>
                  <a:pt x="3303836" y="1412798"/>
                </a:cubicBezTo>
                <a:cubicBezTo>
                  <a:pt x="3302414" y="1411798"/>
                  <a:pt x="3301060" y="1410798"/>
                  <a:pt x="3299707" y="1409824"/>
                </a:cubicBezTo>
                <a:cubicBezTo>
                  <a:pt x="3299382" y="1406990"/>
                  <a:pt x="3299057" y="1404351"/>
                  <a:pt x="3298732" y="1401561"/>
                </a:cubicBezTo>
                <a:cubicBezTo>
                  <a:pt x="3300057" y="1401294"/>
                  <a:pt x="3301089" y="1401168"/>
                  <a:pt x="3302089" y="1400872"/>
                </a:cubicBezTo>
                <a:cubicBezTo>
                  <a:pt x="3303006" y="1400615"/>
                  <a:pt x="3303865" y="1400110"/>
                  <a:pt x="3305005" y="1399572"/>
                </a:cubicBezTo>
                <a:close/>
                <a:moveTo>
                  <a:pt x="3257954" y="1394298"/>
                </a:moveTo>
                <a:cubicBezTo>
                  <a:pt x="3258604" y="1395442"/>
                  <a:pt x="3258871" y="1396218"/>
                  <a:pt x="3259380" y="1396738"/>
                </a:cubicBezTo>
                <a:cubicBezTo>
                  <a:pt x="3259817" y="1397218"/>
                  <a:pt x="3260622" y="1397272"/>
                  <a:pt x="3261088" y="1397713"/>
                </a:cubicBezTo>
                <a:cubicBezTo>
                  <a:pt x="3261535" y="1398135"/>
                  <a:pt x="3261976" y="1398810"/>
                  <a:pt x="3262058" y="1399402"/>
                </a:cubicBezTo>
                <a:cubicBezTo>
                  <a:pt x="3262185" y="1400319"/>
                  <a:pt x="3262030" y="1401294"/>
                  <a:pt x="3261976" y="1402434"/>
                </a:cubicBezTo>
                <a:cubicBezTo>
                  <a:pt x="3261088" y="1402322"/>
                  <a:pt x="3260351" y="1402210"/>
                  <a:pt x="3259590" y="1402109"/>
                </a:cubicBezTo>
                <a:cubicBezTo>
                  <a:pt x="3257023" y="1401940"/>
                  <a:pt x="3256222" y="1401110"/>
                  <a:pt x="3256630" y="1398543"/>
                </a:cubicBezTo>
                <a:cubicBezTo>
                  <a:pt x="3256843" y="1397272"/>
                  <a:pt x="3257406" y="1396034"/>
                  <a:pt x="3257954" y="1394298"/>
                </a:cubicBezTo>
                <a:close/>
                <a:moveTo>
                  <a:pt x="3254979" y="1374702"/>
                </a:moveTo>
                <a:cubicBezTo>
                  <a:pt x="3255430" y="1374814"/>
                  <a:pt x="3256134" y="1375673"/>
                  <a:pt x="3256080" y="1376055"/>
                </a:cubicBezTo>
                <a:cubicBezTo>
                  <a:pt x="3255867" y="1377084"/>
                  <a:pt x="3255813" y="1378351"/>
                  <a:pt x="3254626" y="1378918"/>
                </a:cubicBezTo>
                <a:cubicBezTo>
                  <a:pt x="3253247" y="1378098"/>
                  <a:pt x="3252655" y="1376943"/>
                  <a:pt x="3253387" y="1375463"/>
                </a:cubicBezTo>
                <a:cubicBezTo>
                  <a:pt x="3253597" y="1375023"/>
                  <a:pt x="3254485" y="1374615"/>
                  <a:pt x="3254979" y="1374702"/>
                </a:cubicBezTo>
                <a:close/>
                <a:moveTo>
                  <a:pt x="3224452" y="1365367"/>
                </a:moveTo>
                <a:cubicBezTo>
                  <a:pt x="3228726" y="1366013"/>
                  <a:pt x="3229993" y="1369146"/>
                  <a:pt x="3230910" y="1372460"/>
                </a:cubicBezTo>
                <a:cubicBezTo>
                  <a:pt x="3231051" y="1372951"/>
                  <a:pt x="3230206" y="1374081"/>
                  <a:pt x="3229585" y="1374348"/>
                </a:cubicBezTo>
                <a:cubicBezTo>
                  <a:pt x="3227286" y="1375348"/>
                  <a:pt x="3224748" y="1373925"/>
                  <a:pt x="3224510" y="1371543"/>
                </a:cubicBezTo>
                <a:cubicBezTo>
                  <a:pt x="3224340" y="1369623"/>
                  <a:pt x="3224452" y="1367677"/>
                  <a:pt x="3224452" y="1365367"/>
                </a:cubicBezTo>
                <a:close/>
                <a:moveTo>
                  <a:pt x="3294924" y="1362927"/>
                </a:moveTo>
                <a:cubicBezTo>
                  <a:pt x="3297311" y="1360982"/>
                  <a:pt x="3299974" y="1361123"/>
                  <a:pt x="3301595" y="1363180"/>
                </a:cubicBezTo>
                <a:cubicBezTo>
                  <a:pt x="3303216" y="1365198"/>
                  <a:pt x="3304710" y="1367580"/>
                  <a:pt x="3303414" y="1370147"/>
                </a:cubicBezTo>
                <a:cubicBezTo>
                  <a:pt x="3301848" y="1373276"/>
                  <a:pt x="3299086" y="1371894"/>
                  <a:pt x="3296787" y="1371093"/>
                </a:cubicBezTo>
                <a:cubicBezTo>
                  <a:pt x="3294899" y="1370414"/>
                  <a:pt x="3293149" y="1369273"/>
                  <a:pt x="3290499" y="1367905"/>
                </a:cubicBezTo>
                <a:cubicBezTo>
                  <a:pt x="3292683" y="1365393"/>
                  <a:pt x="3293657" y="1363927"/>
                  <a:pt x="3294924" y="1362927"/>
                </a:cubicBezTo>
                <a:close/>
                <a:moveTo>
                  <a:pt x="3204570" y="1357779"/>
                </a:moveTo>
                <a:cubicBezTo>
                  <a:pt x="3207335" y="1358793"/>
                  <a:pt x="3210028" y="1359967"/>
                  <a:pt x="3213540" y="1361418"/>
                </a:cubicBezTo>
                <a:cubicBezTo>
                  <a:pt x="3212537" y="1363631"/>
                  <a:pt x="3212031" y="1364717"/>
                  <a:pt x="3211411" y="1366114"/>
                </a:cubicBezTo>
                <a:cubicBezTo>
                  <a:pt x="3207249" y="1366114"/>
                  <a:pt x="3204924" y="1363334"/>
                  <a:pt x="3202823" y="1360360"/>
                </a:cubicBezTo>
                <a:cubicBezTo>
                  <a:pt x="3202596" y="1360035"/>
                  <a:pt x="3202852" y="1359118"/>
                  <a:pt x="3203148" y="1358667"/>
                </a:cubicBezTo>
                <a:cubicBezTo>
                  <a:pt x="3203444" y="1358230"/>
                  <a:pt x="3204220" y="1357638"/>
                  <a:pt x="3204570" y="1357779"/>
                </a:cubicBezTo>
                <a:close/>
                <a:moveTo>
                  <a:pt x="3237198" y="1348756"/>
                </a:moveTo>
                <a:cubicBezTo>
                  <a:pt x="3237960" y="1349294"/>
                  <a:pt x="3238794" y="1350406"/>
                  <a:pt x="3238794" y="1351265"/>
                </a:cubicBezTo>
                <a:cubicBezTo>
                  <a:pt x="3238794" y="1351972"/>
                  <a:pt x="3237635" y="1352676"/>
                  <a:pt x="3236664" y="1353748"/>
                </a:cubicBezTo>
                <a:cubicBezTo>
                  <a:pt x="3238667" y="1354539"/>
                  <a:pt x="3240526" y="1355286"/>
                  <a:pt x="3242627" y="1356102"/>
                </a:cubicBezTo>
                <a:cubicBezTo>
                  <a:pt x="3241797" y="1358047"/>
                  <a:pt x="3240963" y="1359910"/>
                  <a:pt x="3240201" y="1361743"/>
                </a:cubicBezTo>
                <a:cubicBezTo>
                  <a:pt x="3239440" y="1361588"/>
                  <a:pt x="3238581" y="1361632"/>
                  <a:pt x="3238498" y="1361390"/>
                </a:cubicBezTo>
                <a:cubicBezTo>
                  <a:pt x="3237043" y="1356907"/>
                  <a:pt x="3231939" y="1354423"/>
                  <a:pt x="3232293" y="1348940"/>
                </a:cubicBezTo>
                <a:cubicBezTo>
                  <a:pt x="3233801" y="1347276"/>
                  <a:pt x="3235606" y="1347669"/>
                  <a:pt x="3237198" y="1348756"/>
                </a:cubicBezTo>
                <a:close/>
                <a:moveTo>
                  <a:pt x="3271616" y="1339901"/>
                </a:moveTo>
                <a:cubicBezTo>
                  <a:pt x="3271591" y="1339984"/>
                  <a:pt x="3271591" y="1340042"/>
                  <a:pt x="3271591" y="1340114"/>
                </a:cubicBezTo>
                <a:cubicBezTo>
                  <a:pt x="3271533" y="1340114"/>
                  <a:pt x="3271504" y="1340114"/>
                  <a:pt x="3271475" y="1340085"/>
                </a:cubicBezTo>
                <a:cubicBezTo>
                  <a:pt x="3271407" y="1340013"/>
                  <a:pt x="3271349" y="1339984"/>
                  <a:pt x="3271266" y="1339930"/>
                </a:cubicBezTo>
                <a:cubicBezTo>
                  <a:pt x="3271378" y="1339930"/>
                  <a:pt x="3271504" y="1339930"/>
                  <a:pt x="3271616" y="1339901"/>
                </a:cubicBezTo>
                <a:close/>
                <a:moveTo>
                  <a:pt x="3258929" y="1329892"/>
                </a:moveTo>
                <a:cubicBezTo>
                  <a:pt x="3263087" y="1333231"/>
                  <a:pt x="3267162" y="1336559"/>
                  <a:pt x="3271266" y="1339930"/>
                </a:cubicBezTo>
                <a:cubicBezTo>
                  <a:pt x="3267050" y="1340576"/>
                  <a:pt x="3263188" y="1339872"/>
                  <a:pt x="3260268" y="1336335"/>
                </a:cubicBezTo>
                <a:cubicBezTo>
                  <a:pt x="3258759" y="1334559"/>
                  <a:pt x="3256008" y="1333259"/>
                  <a:pt x="3257784" y="1330159"/>
                </a:cubicBezTo>
                <a:cubicBezTo>
                  <a:pt x="3258196" y="1330047"/>
                  <a:pt x="3258759" y="1329747"/>
                  <a:pt x="3258929" y="1329892"/>
                </a:cubicBezTo>
                <a:close/>
                <a:moveTo>
                  <a:pt x="380833" y="1325055"/>
                </a:moveTo>
                <a:cubicBezTo>
                  <a:pt x="387643" y="1328451"/>
                  <a:pt x="394256" y="1332231"/>
                  <a:pt x="401208" y="1339435"/>
                </a:cubicBezTo>
                <a:cubicBezTo>
                  <a:pt x="396174" y="1341580"/>
                  <a:pt x="392452" y="1340605"/>
                  <a:pt x="388701" y="1339139"/>
                </a:cubicBezTo>
                <a:cubicBezTo>
                  <a:pt x="385260" y="1337743"/>
                  <a:pt x="381721" y="1336631"/>
                  <a:pt x="377322" y="1335093"/>
                </a:cubicBezTo>
                <a:cubicBezTo>
                  <a:pt x="376490" y="1333346"/>
                  <a:pt x="375249" y="1330581"/>
                  <a:pt x="374079" y="1328000"/>
                </a:cubicBezTo>
                <a:cubicBezTo>
                  <a:pt x="375968" y="1324192"/>
                  <a:pt x="378112" y="1323672"/>
                  <a:pt x="380833" y="1325055"/>
                </a:cubicBezTo>
                <a:close/>
                <a:moveTo>
                  <a:pt x="3293769" y="1325054"/>
                </a:moveTo>
                <a:cubicBezTo>
                  <a:pt x="3293798" y="1327068"/>
                  <a:pt x="3292148" y="1326733"/>
                  <a:pt x="3291415" y="1327971"/>
                </a:cubicBezTo>
                <a:cubicBezTo>
                  <a:pt x="3292036" y="1329101"/>
                  <a:pt x="3292769" y="1330425"/>
                  <a:pt x="3293657" y="1331992"/>
                </a:cubicBezTo>
                <a:cubicBezTo>
                  <a:pt x="3292682" y="1332429"/>
                  <a:pt x="3291769" y="1332880"/>
                  <a:pt x="3290823" y="1333345"/>
                </a:cubicBezTo>
                <a:cubicBezTo>
                  <a:pt x="3290823" y="1335331"/>
                  <a:pt x="3290823" y="1337334"/>
                  <a:pt x="3290823" y="1339605"/>
                </a:cubicBezTo>
                <a:cubicBezTo>
                  <a:pt x="3293855" y="1340337"/>
                  <a:pt x="3296660" y="1341492"/>
                  <a:pt x="3297407" y="1345387"/>
                </a:cubicBezTo>
                <a:cubicBezTo>
                  <a:pt x="3297548" y="1346188"/>
                  <a:pt x="3299580" y="1346596"/>
                  <a:pt x="3300764" y="1347163"/>
                </a:cubicBezTo>
                <a:cubicBezTo>
                  <a:pt x="3301847" y="1347669"/>
                  <a:pt x="3302739" y="1348376"/>
                  <a:pt x="3302540" y="1349730"/>
                </a:cubicBezTo>
                <a:cubicBezTo>
                  <a:pt x="3302298" y="1351083"/>
                  <a:pt x="3301230" y="1351433"/>
                  <a:pt x="3300032" y="1351506"/>
                </a:cubicBezTo>
                <a:cubicBezTo>
                  <a:pt x="3299382" y="1351560"/>
                  <a:pt x="3298732" y="1351675"/>
                  <a:pt x="3297761" y="1351802"/>
                </a:cubicBezTo>
                <a:cubicBezTo>
                  <a:pt x="3298703" y="1352646"/>
                  <a:pt x="3299436" y="1353296"/>
                  <a:pt x="3300143" y="1353946"/>
                </a:cubicBezTo>
                <a:cubicBezTo>
                  <a:pt x="3299324" y="1356072"/>
                  <a:pt x="3298523" y="1358173"/>
                  <a:pt x="3297606" y="1360472"/>
                </a:cubicBezTo>
                <a:cubicBezTo>
                  <a:pt x="3295519" y="1361306"/>
                  <a:pt x="3293303" y="1362150"/>
                  <a:pt x="3290712" y="1363150"/>
                </a:cubicBezTo>
                <a:cubicBezTo>
                  <a:pt x="3289878" y="1359021"/>
                  <a:pt x="3288015" y="1355693"/>
                  <a:pt x="3285012" y="1353097"/>
                </a:cubicBezTo>
                <a:cubicBezTo>
                  <a:pt x="3284535" y="1354834"/>
                  <a:pt x="3283658" y="1356047"/>
                  <a:pt x="3281712" y="1355368"/>
                </a:cubicBezTo>
                <a:cubicBezTo>
                  <a:pt x="3280233" y="1354834"/>
                  <a:pt x="3279825" y="1353563"/>
                  <a:pt x="3279966" y="1352054"/>
                </a:cubicBezTo>
                <a:cubicBezTo>
                  <a:pt x="3279994" y="1351856"/>
                  <a:pt x="3280023" y="1351617"/>
                  <a:pt x="3280048" y="1351379"/>
                </a:cubicBezTo>
                <a:lnTo>
                  <a:pt x="3280201" y="1350621"/>
                </a:lnTo>
                <a:lnTo>
                  <a:pt x="3272028" y="1359205"/>
                </a:lnTo>
                <a:cubicBezTo>
                  <a:pt x="3267544" y="1359614"/>
                  <a:pt x="3263707" y="1360418"/>
                  <a:pt x="3260971" y="1364660"/>
                </a:cubicBezTo>
                <a:cubicBezTo>
                  <a:pt x="3261621" y="1366847"/>
                  <a:pt x="3262296" y="1369273"/>
                  <a:pt x="3262975" y="1371569"/>
                </a:cubicBezTo>
                <a:cubicBezTo>
                  <a:pt x="3262271" y="1372189"/>
                  <a:pt x="3261704" y="1373077"/>
                  <a:pt x="3261112" y="1373106"/>
                </a:cubicBezTo>
                <a:cubicBezTo>
                  <a:pt x="3257463" y="1373247"/>
                  <a:pt x="3253766" y="1373164"/>
                  <a:pt x="3250088" y="1373164"/>
                </a:cubicBezTo>
                <a:cubicBezTo>
                  <a:pt x="3250821" y="1365872"/>
                  <a:pt x="3252062" y="1363718"/>
                  <a:pt x="3257925" y="1358022"/>
                </a:cubicBezTo>
                <a:cubicBezTo>
                  <a:pt x="3259026" y="1356964"/>
                  <a:pt x="3259491" y="1355184"/>
                  <a:pt x="3260083" y="1353650"/>
                </a:cubicBezTo>
                <a:cubicBezTo>
                  <a:pt x="3260520" y="1352535"/>
                  <a:pt x="3260704" y="1351293"/>
                  <a:pt x="3261087" y="1349701"/>
                </a:cubicBezTo>
                <a:cubicBezTo>
                  <a:pt x="3263974" y="1349434"/>
                  <a:pt x="3266783" y="1349163"/>
                  <a:pt x="3269941" y="1348867"/>
                </a:cubicBezTo>
                <a:cubicBezTo>
                  <a:pt x="3270533" y="1345738"/>
                  <a:pt x="3271053" y="1342948"/>
                  <a:pt x="3271591" y="1340114"/>
                </a:cubicBezTo>
                <a:cubicBezTo>
                  <a:pt x="3273125" y="1340634"/>
                  <a:pt x="3274832" y="1340959"/>
                  <a:pt x="3276157" y="1341818"/>
                </a:cubicBezTo>
                <a:lnTo>
                  <a:pt x="3280215" y="1350552"/>
                </a:lnTo>
                <a:lnTo>
                  <a:pt x="3280698" y="1348163"/>
                </a:lnTo>
                <a:cubicBezTo>
                  <a:pt x="3281290" y="1349589"/>
                  <a:pt x="3281474" y="1350672"/>
                  <a:pt x="3282066" y="1351293"/>
                </a:cubicBezTo>
                <a:cubicBezTo>
                  <a:pt x="3282828" y="1352025"/>
                  <a:pt x="3283954" y="1352379"/>
                  <a:pt x="3284885" y="1352888"/>
                </a:cubicBezTo>
                <a:cubicBezTo>
                  <a:pt x="3284420" y="1350462"/>
                  <a:pt x="3283915" y="1348080"/>
                  <a:pt x="3283503" y="1345654"/>
                </a:cubicBezTo>
                <a:cubicBezTo>
                  <a:pt x="3283153" y="1343438"/>
                  <a:pt x="3283182" y="1341171"/>
                  <a:pt x="3281586" y="1339309"/>
                </a:cubicBezTo>
                <a:cubicBezTo>
                  <a:pt x="3281121" y="1338746"/>
                  <a:pt x="3281121" y="1337688"/>
                  <a:pt x="3281067" y="1336825"/>
                </a:cubicBezTo>
                <a:cubicBezTo>
                  <a:pt x="3280965" y="1335262"/>
                  <a:pt x="3281023" y="1333667"/>
                  <a:pt x="3280994" y="1332104"/>
                </a:cubicBezTo>
                <a:cubicBezTo>
                  <a:pt x="3279698" y="1332371"/>
                  <a:pt x="3278399" y="1332609"/>
                  <a:pt x="3277074" y="1332851"/>
                </a:cubicBezTo>
                <a:cubicBezTo>
                  <a:pt x="3276865" y="1332880"/>
                  <a:pt x="3276637" y="1332822"/>
                  <a:pt x="3276428" y="1332793"/>
                </a:cubicBezTo>
                <a:cubicBezTo>
                  <a:pt x="3277341" y="1330552"/>
                  <a:pt x="3277341" y="1330552"/>
                  <a:pt x="3280698" y="1328887"/>
                </a:cubicBezTo>
                <a:cubicBezTo>
                  <a:pt x="3281882" y="1329635"/>
                  <a:pt x="3281799" y="1330779"/>
                  <a:pt x="3281644" y="1331934"/>
                </a:cubicBezTo>
                <a:cubicBezTo>
                  <a:pt x="3284507" y="1330580"/>
                  <a:pt x="3284507" y="1330580"/>
                  <a:pt x="3285550" y="1326505"/>
                </a:cubicBezTo>
                <a:cubicBezTo>
                  <a:pt x="3287015" y="1326321"/>
                  <a:pt x="3288524" y="1326180"/>
                  <a:pt x="3289990" y="1325913"/>
                </a:cubicBezTo>
                <a:cubicBezTo>
                  <a:pt x="3291231" y="1325729"/>
                  <a:pt x="3292444" y="1325379"/>
                  <a:pt x="3293769" y="1325054"/>
                </a:cubicBezTo>
                <a:close/>
                <a:moveTo>
                  <a:pt x="3280795" y="1306992"/>
                </a:moveTo>
                <a:cubicBezTo>
                  <a:pt x="3284239" y="1308768"/>
                  <a:pt x="3287340" y="1310360"/>
                  <a:pt x="3290412" y="1311926"/>
                </a:cubicBezTo>
                <a:cubicBezTo>
                  <a:pt x="3289498" y="1316114"/>
                  <a:pt x="3287101" y="1318214"/>
                  <a:pt x="3283715" y="1319005"/>
                </a:cubicBezTo>
                <a:cubicBezTo>
                  <a:pt x="3281261" y="1319597"/>
                  <a:pt x="3278669" y="1319514"/>
                  <a:pt x="3276865" y="1317355"/>
                </a:cubicBezTo>
                <a:cubicBezTo>
                  <a:pt x="3274749" y="1314847"/>
                  <a:pt x="3276370" y="1312872"/>
                  <a:pt x="3278048" y="1310883"/>
                </a:cubicBezTo>
                <a:cubicBezTo>
                  <a:pt x="3279048" y="1309685"/>
                  <a:pt x="3279853" y="1308288"/>
                  <a:pt x="3280795" y="1306992"/>
                </a:cubicBezTo>
                <a:close/>
                <a:moveTo>
                  <a:pt x="3271126" y="1294159"/>
                </a:moveTo>
                <a:cubicBezTo>
                  <a:pt x="3271801" y="1294780"/>
                  <a:pt x="3272747" y="1295625"/>
                  <a:pt x="3273566" y="1296372"/>
                </a:cubicBezTo>
                <a:cubicBezTo>
                  <a:pt x="3273353" y="1296895"/>
                  <a:pt x="3273324" y="1297220"/>
                  <a:pt x="3273183" y="1297289"/>
                </a:cubicBezTo>
                <a:cubicBezTo>
                  <a:pt x="3269700" y="1298433"/>
                  <a:pt x="3266192" y="1299462"/>
                  <a:pt x="3262156" y="1296866"/>
                </a:cubicBezTo>
                <a:cubicBezTo>
                  <a:pt x="3265372" y="1295895"/>
                  <a:pt x="3268022" y="1295105"/>
                  <a:pt x="3271126" y="1294159"/>
                </a:cubicBezTo>
                <a:close/>
                <a:moveTo>
                  <a:pt x="3253301" y="1287716"/>
                </a:moveTo>
                <a:lnTo>
                  <a:pt x="3255640" y="1288129"/>
                </a:lnTo>
                <a:lnTo>
                  <a:pt x="3256305" y="1287716"/>
                </a:lnTo>
                <a:lnTo>
                  <a:pt x="3257434" y="1288445"/>
                </a:lnTo>
                <a:lnTo>
                  <a:pt x="3262326" y="1289308"/>
                </a:lnTo>
                <a:lnTo>
                  <a:pt x="3262629" y="1292094"/>
                </a:lnTo>
                <a:lnTo>
                  <a:pt x="3267459" y="1291087"/>
                </a:lnTo>
                <a:cubicBezTo>
                  <a:pt x="3265513" y="1292354"/>
                  <a:pt x="3263383" y="1292791"/>
                  <a:pt x="3262383" y="1294921"/>
                </a:cubicBezTo>
                <a:cubicBezTo>
                  <a:pt x="3261142" y="1297585"/>
                  <a:pt x="3259138" y="1298462"/>
                  <a:pt x="3256193" y="1297289"/>
                </a:cubicBezTo>
                <a:cubicBezTo>
                  <a:pt x="3255164" y="1296838"/>
                  <a:pt x="3253655" y="1297726"/>
                  <a:pt x="3252331" y="1297754"/>
                </a:cubicBezTo>
                <a:cubicBezTo>
                  <a:pt x="3251739" y="1297783"/>
                  <a:pt x="3251118" y="1297220"/>
                  <a:pt x="3250385" y="1296866"/>
                </a:cubicBezTo>
                <a:lnTo>
                  <a:pt x="3251916" y="1295277"/>
                </a:lnTo>
                <a:lnTo>
                  <a:pt x="3250327" y="1295599"/>
                </a:lnTo>
                <a:lnTo>
                  <a:pt x="3251775" y="1291761"/>
                </a:lnTo>
                <a:lnTo>
                  <a:pt x="3251623" y="1290622"/>
                </a:lnTo>
                <a:lnTo>
                  <a:pt x="3252382" y="1290151"/>
                </a:lnTo>
                <a:close/>
                <a:moveTo>
                  <a:pt x="3207336" y="1262337"/>
                </a:moveTo>
                <a:cubicBezTo>
                  <a:pt x="3209029" y="1263279"/>
                  <a:pt x="3210703" y="1263817"/>
                  <a:pt x="3211819" y="1265225"/>
                </a:cubicBezTo>
                <a:cubicBezTo>
                  <a:pt x="3212144" y="1265676"/>
                  <a:pt x="3212115" y="1266918"/>
                  <a:pt x="3211761" y="1267326"/>
                </a:cubicBezTo>
                <a:cubicBezTo>
                  <a:pt x="3211440" y="1267708"/>
                  <a:pt x="3210296" y="1267737"/>
                  <a:pt x="3209790" y="1267441"/>
                </a:cubicBezTo>
                <a:cubicBezTo>
                  <a:pt x="3208224" y="1266466"/>
                  <a:pt x="3206953" y="1265171"/>
                  <a:pt x="3207336" y="1262337"/>
                </a:cubicBezTo>
                <a:close/>
                <a:moveTo>
                  <a:pt x="3227315" y="1254720"/>
                </a:moveTo>
                <a:cubicBezTo>
                  <a:pt x="3228640" y="1254395"/>
                  <a:pt x="3229940" y="1254283"/>
                  <a:pt x="3230911" y="1255554"/>
                </a:cubicBezTo>
                <a:cubicBezTo>
                  <a:pt x="3231095" y="1255763"/>
                  <a:pt x="3231236" y="1256019"/>
                  <a:pt x="3231264" y="1256287"/>
                </a:cubicBezTo>
                <a:cubicBezTo>
                  <a:pt x="3231347" y="1258557"/>
                  <a:pt x="3229319" y="1261308"/>
                  <a:pt x="3227232" y="1261813"/>
                </a:cubicBezTo>
                <a:cubicBezTo>
                  <a:pt x="3226694" y="1261687"/>
                  <a:pt x="3226102" y="1261744"/>
                  <a:pt x="3225695" y="1261517"/>
                </a:cubicBezTo>
                <a:cubicBezTo>
                  <a:pt x="3224370" y="1260741"/>
                  <a:pt x="3223919" y="1259474"/>
                  <a:pt x="3224128" y="1258005"/>
                </a:cubicBezTo>
                <a:cubicBezTo>
                  <a:pt x="3224370" y="1256117"/>
                  <a:pt x="3225593" y="1255171"/>
                  <a:pt x="3227315" y="1254720"/>
                </a:cubicBezTo>
                <a:close/>
                <a:moveTo>
                  <a:pt x="3306698" y="1242780"/>
                </a:moveTo>
                <a:cubicBezTo>
                  <a:pt x="3304922" y="1246909"/>
                  <a:pt x="3302215" y="1249447"/>
                  <a:pt x="3297786" y="1249209"/>
                </a:cubicBezTo>
                <a:cubicBezTo>
                  <a:pt x="3297281" y="1249180"/>
                  <a:pt x="3296490" y="1248476"/>
                  <a:pt x="3296461" y="1248054"/>
                </a:cubicBezTo>
                <a:cubicBezTo>
                  <a:pt x="3296393" y="1247234"/>
                  <a:pt x="3296758" y="1246346"/>
                  <a:pt x="3297039" y="1245516"/>
                </a:cubicBezTo>
                <a:cubicBezTo>
                  <a:pt x="3297111" y="1245289"/>
                  <a:pt x="3297519" y="1245105"/>
                  <a:pt x="3297815" y="1245022"/>
                </a:cubicBezTo>
                <a:cubicBezTo>
                  <a:pt x="3300764" y="1244274"/>
                  <a:pt x="3303710" y="1243542"/>
                  <a:pt x="3306698" y="1242780"/>
                </a:cubicBezTo>
                <a:close/>
                <a:moveTo>
                  <a:pt x="3265159" y="1229073"/>
                </a:moveTo>
                <a:cubicBezTo>
                  <a:pt x="3266076" y="1228846"/>
                  <a:pt x="3266600" y="1229467"/>
                  <a:pt x="3266867" y="1230315"/>
                </a:cubicBezTo>
                <a:cubicBezTo>
                  <a:pt x="3267080" y="1230849"/>
                  <a:pt x="3266401" y="1231795"/>
                  <a:pt x="3265867" y="1231582"/>
                </a:cubicBezTo>
                <a:cubicBezTo>
                  <a:pt x="3265246" y="1231315"/>
                  <a:pt x="3264751" y="1230766"/>
                  <a:pt x="3264004" y="1230228"/>
                </a:cubicBezTo>
                <a:cubicBezTo>
                  <a:pt x="3264542" y="1229665"/>
                  <a:pt x="3264809" y="1229171"/>
                  <a:pt x="3265159" y="1229073"/>
                </a:cubicBezTo>
                <a:close/>
                <a:moveTo>
                  <a:pt x="3286366" y="1186307"/>
                </a:moveTo>
                <a:cubicBezTo>
                  <a:pt x="3286904" y="1186108"/>
                  <a:pt x="3288286" y="1186675"/>
                  <a:pt x="3288762" y="1187195"/>
                </a:cubicBezTo>
                <a:cubicBezTo>
                  <a:pt x="3291260" y="1190028"/>
                  <a:pt x="3290712" y="1191483"/>
                  <a:pt x="3286481" y="1193807"/>
                </a:cubicBezTo>
                <a:cubicBezTo>
                  <a:pt x="3285929" y="1193187"/>
                  <a:pt x="3285128" y="1192624"/>
                  <a:pt x="3284831" y="1191948"/>
                </a:cubicBezTo>
                <a:cubicBezTo>
                  <a:pt x="3283828" y="1189707"/>
                  <a:pt x="3283124" y="1187379"/>
                  <a:pt x="3286366" y="1186307"/>
                </a:cubicBezTo>
                <a:close/>
                <a:moveTo>
                  <a:pt x="3230022" y="1172940"/>
                </a:moveTo>
                <a:cubicBezTo>
                  <a:pt x="3235577" y="1173687"/>
                  <a:pt x="3235577" y="1173687"/>
                  <a:pt x="3242331" y="1179315"/>
                </a:cubicBezTo>
                <a:cubicBezTo>
                  <a:pt x="3241797" y="1180470"/>
                  <a:pt x="3241234" y="1181740"/>
                  <a:pt x="3240584" y="1183274"/>
                </a:cubicBezTo>
                <a:cubicBezTo>
                  <a:pt x="3242147" y="1183599"/>
                  <a:pt x="3243501" y="1183895"/>
                  <a:pt x="3245334" y="1184278"/>
                </a:cubicBezTo>
                <a:cubicBezTo>
                  <a:pt x="3244742" y="1185758"/>
                  <a:pt x="3244277" y="1187000"/>
                  <a:pt x="3243854" y="1188111"/>
                </a:cubicBezTo>
                <a:cubicBezTo>
                  <a:pt x="3244418" y="1189465"/>
                  <a:pt x="3247435" y="1188887"/>
                  <a:pt x="3246814" y="1190775"/>
                </a:cubicBezTo>
                <a:cubicBezTo>
                  <a:pt x="3246392" y="1192003"/>
                  <a:pt x="3244688" y="1191512"/>
                  <a:pt x="3243476" y="1191595"/>
                </a:cubicBezTo>
                <a:cubicBezTo>
                  <a:pt x="3242884" y="1191624"/>
                  <a:pt x="3242360" y="1191862"/>
                  <a:pt x="3241205" y="1192158"/>
                </a:cubicBezTo>
                <a:cubicBezTo>
                  <a:pt x="3242360" y="1192836"/>
                  <a:pt x="3242981" y="1193273"/>
                  <a:pt x="3243685" y="1193569"/>
                </a:cubicBezTo>
                <a:cubicBezTo>
                  <a:pt x="3245746" y="1194486"/>
                  <a:pt x="3248197" y="1194540"/>
                  <a:pt x="3249846" y="1196403"/>
                </a:cubicBezTo>
                <a:cubicBezTo>
                  <a:pt x="3250298" y="1196883"/>
                  <a:pt x="3252117" y="1196558"/>
                  <a:pt x="3253868" y="1196641"/>
                </a:cubicBezTo>
                <a:cubicBezTo>
                  <a:pt x="3252655" y="1193782"/>
                  <a:pt x="3252500" y="1191328"/>
                  <a:pt x="3253272" y="1188971"/>
                </a:cubicBezTo>
                <a:cubicBezTo>
                  <a:pt x="3253868" y="1187083"/>
                  <a:pt x="3252204" y="1185574"/>
                  <a:pt x="3251442" y="1183740"/>
                </a:cubicBezTo>
                <a:cubicBezTo>
                  <a:pt x="3252568" y="1182978"/>
                  <a:pt x="3253543" y="1182007"/>
                  <a:pt x="3254810" y="1181625"/>
                </a:cubicBezTo>
                <a:cubicBezTo>
                  <a:pt x="3255571" y="1181358"/>
                  <a:pt x="3256925" y="1181852"/>
                  <a:pt x="3257842" y="1182303"/>
                </a:cubicBezTo>
                <a:cubicBezTo>
                  <a:pt x="3258546" y="1182628"/>
                  <a:pt x="3259084" y="1183332"/>
                  <a:pt x="3259589" y="1183924"/>
                </a:cubicBezTo>
                <a:cubicBezTo>
                  <a:pt x="3259816" y="1184220"/>
                  <a:pt x="3259943" y="1184686"/>
                  <a:pt x="3259816" y="1184953"/>
                </a:cubicBezTo>
                <a:cubicBezTo>
                  <a:pt x="3259520" y="1185603"/>
                  <a:pt x="3259055" y="1186137"/>
                  <a:pt x="3258520" y="1186927"/>
                </a:cubicBezTo>
                <a:cubicBezTo>
                  <a:pt x="3259224" y="1187913"/>
                  <a:pt x="3260001" y="1188999"/>
                  <a:pt x="3260787" y="1190115"/>
                </a:cubicBezTo>
                <a:cubicBezTo>
                  <a:pt x="3259409" y="1190833"/>
                  <a:pt x="3258899" y="1191750"/>
                  <a:pt x="3260379" y="1193540"/>
                </a:cubicBezTo>
                <a:cubicBezTo>
                  <a:pt x="3258463" y="1193132"/>
                  <a:pt x="3256954" y="1192808"/>
                  <a:pt x="3255488" y="1192512"/>
                </a:cubicBezTo>
                <a:cubicBezTo>
                  <a:pt x="3255275" y="1193161"/>
                  <a:pt x="3254979" y="1193598"/>
                  <a:pt x="3255135" y="1193782"/>
                </a:cubicBezTo>
                <a:cubicBezTo>
                  <a:pt x="3256784" y="1195457"/>
                  <a:pt x="3257405" y="1197052"/>
                  <a:pt x="3256954" y="1199236"/>
                </a:cubicBezTo>
                <a:cubicBezTo>
                  <a:pt x="3256546" y="1201182"/>
                  <a:pt x="3256784" y="1203467"/>
                  <a:pt x="3257813" y="1205384"/>
                </a:cubicBezTo>
                <a:cubicBezTo>
                  <a:pt x="3260408" y="1206654"/>
                  <a:pt x="3262184" y="1203665"/>
                  <a:pt x="3264513" y="1205228"/>
                </a:cubicBezTo>
                <a:cubicBezTo>
                  <a:pt x="3264949" y="1206528"/>
                  <a:pt x="3263625" y="1206795"/>
                  <a:pt x="3263213" y="1207470"/>
                </a:cubicBezTo>
                <a:cubicBezTo>
                  <a:pt x="3262650" y="1208387"/>
                  <a:pt x="3262087" y="1209333"/>
                  <a:pt x="3261917" y="1210332"/>
                </a:cubicBezTo>
                <a:cubicBezTo>
                  <a:pt x="3261834" y="1210899"/>
                  <a:pt x="3262296" y="1211841"/>
                  <a:pt x="3262892" y="1212224"/>
                </a:cubicBezTo>
                <a:cubicBezTo>
                  <a:pt x="3263455" y="1212603"/>
                  <a:pt x="3264513" y="1212675"/>
                  <a:pt x="3265245" y="1212520"/>
                </a:cubicBezTo>
                <a:cubicBezTo>
                  <a:pt x="3266021" y="1212408"/>
                  <a:pt x="3266696" y="1211899"/>
                  <a:pt x="3267317" y="1211491"/>
                </a:cubicBezTo>
                <a:cubicBezTo>
                  <a:pt x="3268079" y="1210953"/>
                  <a:pt x="3268729" y="1210307"/>
                  <a:pt x="3269209" y="1209896"/>
                </a:cubicBezTo>
                <a:cubicBezTo>
                  <a:pt x="3271941" y="1209925"/>
                  <a:pt x="3270999" y="1211928"/>
                  <a:pt x="3272421" y="1212816"/>
                </a:cubicBezTo>
                <a:cubicBezTo>
                  <a:pt x="3273212" y="1211899"/>
                  <a:pt x="3274017" y="1210982"/>
                  <a:pt x="3275129" y="1209657"/>
                </a:cubicBezTo>
                <a:cubicBezTo>
                  <a:pt x="3275861" y="1212928"/>
                  <a:pt x="3280290" y="1213325"/>
                  <a:pt x="3281178" y="1216299"/>
                </a:cubicBezTo>
                <a:cubicBezTo>
                  <a:pt x="3280345" y="1217721"/>
                  <a:pt x="3277666" y="1218216"/>
                  <a:pt x="3278049" y="1220317"/>
                </a:cubicBezTo>
                <a:cubicBezTo>
                  <a:pt x="3278132" y="1220995"/>
                  <a:pt x="3278345" y="1221883"/>
                  <a:pt x="3278879" y="1222205"/>
                </a:cubicBezTo>
                <a:cubicBezTo>
                  <a:pt x="3279431" y="1222558"/>
                  <a:pt x="3280742" y="1222645"/>
                  <a:pt x="3281236" y="1222349"/>
                </a:cubicBezTo>
                <a:lnTo>
                  <a:pt x="3282356" y="1222080"/>
                </a:lnTo>
                <a:lnTo>
                  <a:pt x="3290977" y="1217510"/>
                </a:lnTo>
                <a:lnTo>
                  <a:pt x="3293924" y="1211520"/>
                </a:lnTo>
                <a:cubicBezTo>
                  <a:pt x="3295447" y="1210657"/>
                  <a:pt x="3296068" y="1208741"/>
                  <a:pt x="3297111" y="1207358"/>
                </a:cubicBezTo>
                <a:cubicBezTo>
                  <a:pt x="3293531" y="1205145"/>
                  <a:pt x="3293177" y="1204961"/>
                  <a:pt x="3290765" y="1206499"/>
                </a:cubicBezTo>
                <a:cubicBezTo>
                  <a:pt x="3289524" y="1207275"/>
                  <a:pt x="3288495" y="1207824"/>
                  <a:pt x="3286719" y="1207358"/>
                </a:cubicBezTo>
                <a:cubicBezTo>
                  <a:pt x="3286481" y="1206174"/>
                  <a:pt x="3286253" y="1204961"/>
                  <a:pt x="3286015" y="1203875"/>
                </a:cubicBezTo>
                <a:cubicBezTo>
                  <a:pt x="3286423" y="1203553"/>
                  <a:pt x="3286748" y="1203341"/>
                  <a:pt x="3287015" y="1203102"/>
                </a:cubicBezTo>
                <a:cubicBezTo>
                  <a:pt x="3288398" y="1201832"/>
                  <a:pt x="3290683" y="1203637"/>
                  <a:pt x="3291711" y="1202720"/>
                </a:cubicBezTo>
                <a:cubicBezTo>
                  <a:pt x="3292628" y="1201958"/>
                  <a:pt x="3292978" y="1200857"/>
                  <a:pt x="3294249" y="1200099"/>
                </a:cubicBezTo>
                <a:cubicBezTo>
                  <a:pt x="3297039" y="1198348"/>
                  <a:pt x="3299819" y="1198208"/>
                  <a:pt x="3303118" y="1199449"/>
                </a:cubicBezTo>
                <a:cubicBezTo>
                  <a:pt x="3305219" y="1200240"/>
                  <a:pt x="3306955" y="1199716"/>
                  <a:pt x="3308377" y="1198616"/>
                </a:cubicBezTo>
                <a:cubicBezTo>
                  <a:pt x="3308969" y="1198179"/>
                  <a:pt x="3309352" y="1197558"/>
                  <a:pt x="3309648" y="1196937"/>
                </a:cubicBezTo>
                <a:cubicBezTo>
                  <a:pt x="3310113" y="1195811"/>
                  <a:pt x="3309817" y="1194457"/>
                  <a:pt x="3311055" y="1193598"/>
                </a:cubicBezTo>
                <a:cubicBezTo>
                  <a:pt x="3313384" y="1194966"/>
                  <a:pt x="3313651" y="1196756"/>
                  <a:pt x="3313651" y="1198828"/>
                </a:cubicBezTo>
                <a:cubicBezTo>
                  <a:pt x="3313651" y="1201182"/>
                  <a:pt x="3310648" y="1201478"/>
                  <a:pt x="3309915" y="1203142"/>
                </a:cubicBezTo>
                <a:cubicBezTo>
                  <a:pt x="3310705" y="1206232"/>
                  <a:pt x="3314752" y="1205708"/>
                  <a:pt x="3316640" y="1208037"/>
                </a:cubicBezTo>
                <a:cubicBezTo>
                  <a:pt x="3315243" y="1209488"/>
                  <a:pt x="3313777" y="1211011"/>
                  <a:pt x="3312326" y="1212578"/>
                </a:cubicBezTo>
                <a:cubicBezTo>
                  <a:pt x="3311860" y="1213112"/>
                  <a:pt x="3311211" y="1213733"/>
                  <a:pt x="3311142" y="1214354"/>
                </a:cubicBezTo>
                <a:cubicBezTo>
                  <a:pt x="3311055" y="1215707"/>
                  <a:pt x="3311536" y="1217158"/>
                  <a:pt x="3311322" y="1218483"/>
                </a:cubicBezTo>
                <a:cubicBezTo>
                  <a:pt x="3311142" y="1219642"/>
                  <a:pt x="3309731" y="1220400"/>
                  <a:pt x="3310380" y="1221909"/>
                </a:cubicBezTo>
                <a:cubicBezTo>
                  <a:pt x="3311268" y="1223941"/>
                  <a:pt x="3309464" y="1224717"/>
                  <a:pt x="3307814" y="1225507"/>
                </a:cubicBezTo>
                <a:cubicBezTo>
                  <a:pt x="3305753" y="1224125"/>
                  <a:pt x="3303807" y="1222670"/>
                  <a:pt x="3301706" y="1221403"/>
                </a:cubicBezTo>
                <a:lnTo>
                  <a:pt x="3301366" y="1221392"/>
                </a:lnTo>
                <a:lnTo>
                  <a:pt x="3302002" y="1221811"/>
                </a:lnTo>
                <a:cubicBezTo>
                  <a:pt x="3300382" y="1226536"/>
                  <a:pt x="3299494" y="1231766"/>
                  <a:pt x="3296927" y="1235954"/>
                </a:cubicBezTo>
                <a:cubicBezTo>
                  <a:pt x="3293982" y="1240733"/>
                  <a:pt x="3292978" y="1245133"/>
                  <a:pt x="3295364" y="1249999"/>
                </a:cubicBezTo>
                <a:cubicBezTo>
                  <a:pt x="3291881" y="1253959"/>
                  <a:pt x="3288820" y="1257359"/>
                  <a:pt x="3285012" y="1261629"/>
                </a:cubicBezTo>
                <a:cubicBezTo>
                  <a:pt x="3283236" y="1255850"/>
                  <a:pt x="3281770" y="1251042"/>
                  <a:pt x="3280048" y="1245570"/>
                </a:cubicBezTo>
                <a:lnTo>
                  <a:pt x="3274761" y="1242077"/>
                </a:lnTo>
                <a:lnTo>
                  <a:pt x="3274212" y="1242411"/>
                </a:lnTo>
                <a:cubicBezTo>
                  <a:pt x="3272212" y="1243328"/>
                  <a:pt x="3270180" y="1242863"/>
                  <a:pt x="3268433" y="1241383"/>
                </a:cubicBezTo>
                <a:cubicBezTo>
                  <a:pt x="3269108" y="1240029"/>
                  <a:pt x="3270407" y="1241058"/>
                  <a:pt x="3271732" y="1240592"/>
                </a:cubicBezTo>
                <a:lnTo>
                  <a:pt x="3273256" y="1237762"/>
                </a:lnTo>
                <a:lnTo>
                  <a:pt x="3274434" y="1228722"/>
                </a:lnTo>
                <a:lnTo>
                  <a:pt x="3267288" y="1225915"/>
                </a:lnTo>
                <a:cubicBezTo>
                  <a:pt x="3266512" y="1228522"/>
                  <a:pt x="3263567" y="1228550"/>
                  <a:pt x="3260621" y="1229608"/>
                </a:cubicBezTo>
                <a:cubicBezTo>
                  <a:pt x="3261354" y="1226717"/>
                  <a:pt x="3260564" y="1224504"/>
                  <a:pt x="3258730" y="1222558"/>
                </a:cubicBezTo>
                <a:cubicBezTo>
                  <a:pt x="3257784" y="1221558"/>
                  <a:pt x="3256629" y="1220613"/>
                  <a:pt x="3255362" y="1219894"/>
                </a:cubicBezTo>
                <a:cubicBezTo>
                  <a:pt x="3251680" y="1217837"/>
                  <a:pt x="3251651" y="1217862"/>
                  <a:pt x="3250356" y="1214704"/>
                </a:cubicBezTo>
                <a:cubicBezTo>
                  <a:pt x="3249439" y="1215029"/>
                  <a:pt x="3248551" y="1215353"/>
                  <a:pt x="3247691" y="1215649"/>
                </a:cubicBezTo>
                <a:cubicBezTo>
                  <a:pt x="3245814" y="1215000"/>
                  <a:pt x="3245926" y="1213592"/>
                  <a:pt x="3245363" y="1212433"/>
                </a:cubicBezTo>
                <a:cubicBezTo>
                  <a:pt x="3243981" y="1209629"/>
                  <a:pt x="3241414" y="1208896"/>
                  <a:pt x="3238722" y="1210574"/>
                </a:cubicBezTo>
                <a:cubicBezTo>
                  <a:pt x="3237635" y="1211249"/>
                  <a:pt x="3236848" y="1212224"/>
                  <a:pt x="3235902" y="1213083"/>
                </a:cubicBezTo>
                <a:cubicBezTo>
                  <a:pt x="3234040" y="1212379"/>
                  <a:pt x="3232531" y="1211109"/>
                  <a:pt x="3233394" y="1209686"/>
                </a:cubicBezTo>
                <a:cubicBezTo>
                  <a:pt x="3235213" y="1206625"/>
                  <a:pt x="3234365" y="1203102"/>
                  <a:pt x="3235422" y="1199915"/>
                </a:cubicBezTo>
                <a:cubicBezTo>
                  <a:pt x="3236072" y="1197969"/>
                  <a:pt x="3236101" y="1195908"/>
                  <a:pt x="3237256" y="1193963"/>
                </a:cubicBezTo>
                <a:cubicBezTo>
                  <a:pt x="3238256" y="1192299"/>
                  <a:pt x="3236805" y="1189862"/>
                  <a:pt x="3237776" y="1187913"/>
                </a:cubicBezTo>
                <a:cubicBezTo>
                  <a:pt x="3236101" y="1186548"/>
                  <a:pt x="3237368" y="1185220"/>
                  <a:pt x="3237454" y="1183895"/>
                </a:cubicBezTo>
                <a:cubicBezTo>
                  <a:pt x="3237494" y="1183065"/>
                  <a:pt x="3237101" y="1182177"/>
                  <a:pt x="3236848" y="1181004"/>
                </a:cubicBezTo>
                <a:cubicBezTo>
                  <a:pt x="3234957" y="1181004"/>
                  <a:pt x="3233336" y="1180979"/>
                  <a:pt x="3231502" y="1180979"/>
                </a:cubicBezTo>
                <a:cubicBezTo>
                  <a:pt x="3229105" y="1178340"/>
                  <a:pt x="3229022" y="1175691"/>
                  <a:pt x="3230022" y="1172940"/>
                </a:cubicBezTo>
                <a:close/>
                <a:moveTo>
                  <a:pt x="3273396" y="1166807"/>
                </a:moveTo>
                <a:cubicBezTo>
                  <a:pt x="3275778" y="1166186"/>
                  <a:pt x="3279077" y="1168189"/>
                  <a:pt x="3278879" y="1170344"/>
                </a:cubicBezTo>
                <a:cubicBezTo>
                  <a:pt x="3278695" y="1171940"/>
                  <a:pt x="3276933" y="1173391"/>
                  <a:pt x="3276215" y="1174365"/>
                </a:cubicBezTo>
                <a:cubicBezTo>
                  <a:pt x="3272804" y="1174531"/>
                  <a:pt x="3270970" y="1172391"/>
                  <a:pt x="3271295" y="1169315"/>
                </a:cubicBezTo>
                <a:cubicBezTo>
                  <a:pt x="3271378" y="1168370"/>
                  <a:pt x="3272508" y="1167016"/>
                  <a:pt x="3273396" y="1166807"/>
                </a:cubicBezTo>
                <a:close/>
                <a:moveTo>
                  <a:pt x="3235015" y="902216"/>
                </a:moveTo>
                <a:cubicBezTo>
                  <a:pt x="3236199" y="908179"/>
                  <a:pt x="3233419" y="912128"/>
                  <a:pt x="3228485" y="916330"/>
                </a:cubicBezTo>
                <a:cubicBezTo>
                  <a:pt x="3227698" y="913904"/>
                  <a:pt x="3227131" y="912395"/>
                  <a:pt x="3226694" y="910861"/>
                </a:cubicBezTo>
                <a:cubicBezTo>
                  <a:pt x="3224395" y="903021"/>
                  <a:pt x="3225312" y="901977"/>
                  <a:pt x="3235015" y="902216"/>
                </a:cubicBezTo>
                <a:close/>
                <a:moveTo>
                  <a:pt x="3127812" y="882799"/>
                </a:moveTo>
                <a:cubicBezTo>
                  <a:pt x="3129671" y="883362"/>
                  <a:pt x="3131053" y="883799"/>
                  <a:pt x="3132674" y="884308"/>
                </a:cubicBezTo>
                <a:cubicBezTo>
                  <a:pt x="3132295" y="887719"/>
                  <a:pt x="3131208" y="888820"/>
                  <a:pt x="3129050" y="888340"/>
                </a:cubicBezTo>
                <a:cubicBezTo>
                  <a:pt x="3127696" y="888015"/>
                  <a:pt x="3126934" y="887015"/>
                  <a:pt x="3127162" y="885506"/>
                </a:cubicBezTo>
                <a:cubicBezTo>
                  <a:pt x="3127288" y="884633"/>
                  <a:pt x="3127584" y="883774"/>
                  <a:pt x="3127812" y="882799"/>
                </a:cubicBezTo>
                <a:close/>
                <a:moveTo>
                  <a:pt x="3199763" y="860069"/>
                </a:moveTo>
                <a:cubicBezTo>
                  <a:pt x="3201384" y="859773"/>
                  <a:pt x="3203218" y="860098"/>
                  <a:pt x="3204867" y="860520"/>
                </a:cubicBezTo>
                <a:cubicBezTo>
                  <a:pt x="3208787" y="861466"/>
                  <a:pt x="3211087" y="865599"/>
                  <a:pt x="3209762" y="869631"/>
                </a:cubicBezTo>
                <a:cubicBezTo>
                  <a:pt x="3208845" y="872494"/>
                  <a:pt x="3207787" y="875511"/>
                  <a:pt x="3205982" y="877782"/>
                </a:cubicBezTo>
                <a:cubicBezTo>
                  <a:pt x="3204120" y="880150"/>
                  <a:pt x="3200850" y="879204"/>
                  <a:pt x="3198171" y="879457"/>
                </a:cubicBezTo>
                <a:cubicBezTo>
                  <a:pt x="3194901" y="879825"/>
                  <a:pt x="3192092" y="879078"/>
                  <a:pt x="3189371" y="877186"/>
                </a:cubicBezTo>
                <a:cubicBezTo>
                  <a:pt x="3188342" y="876482"/>
                  <a:pt x="3186906" y="876482"/>
                  <a:pt x="3185155" y="876017"/>
                </a:cubicBezTo>
                <a:cubicBezTo>
                  <a:pt x="3184776" y="879727"/>
                  <a:pt x="3184689" y="882886"/>
                  <a:pt x="3184097" y="885958"/>
                </a:cubicBezTo>
                <a:cubicBezTo>
                  <a:pt x="3182942" y="891795"/>
                  <a:pt x="3182830" y="893134"/>
                  <a:pt x="3184267" y="897465"/>
                </a:cubicBezTo>
                <a:cubicBezTo>
                  <a:pt x="3180729" y="897646"/>
                  <a:pt x="3177163" y="897815"/>
                  <a:pt x="3173680" y="898000"/>
                </a:cubicBezTo>
                <a:cubicBezTo>
                  <a:pt x="3173185" y="893390"/>
                  <a:pt x="3172452" y="888849"/>
                  <a:pt x="3172297" y="884279"/>
                </a:cubicBezTo>
                <a:cubicBezTo>
                  <a:pt x="3172128" y="879204"/>
                  <a:pt x="3177048" y="876594"/>
                  <a:pt x="3178459" y="872237"/>
                </a:cubicBezTo>
                <a:cubicBezTo>
                  <a:pt x="3178755" y="871223"/>
                  <a:pt x="3178881" y="870137"/>
                  <a:pt x="3179080" y="869108"/>
                </a:cubicBezTo>
                <a:cubicBezTo>
                  <a:pt x="3179755" y="865949"/>
                  <a:pt x="3181884" y="864090"/>
                  <a:pt x="3184664" y="863383"/>
                </a:cubicBezTo>
                <a:cubicBezTo>
                  <a:pt x="3189642" y="862087"/>
                  <a:pt x="3194688" y="860986"/>
                  <a:pt x="3199763" y="860069"/>
                </a:cubicBezTo>
                <a:close/>
                <a:moveTo>
                  <a:pt x="3167319" y="831473"/>
                </a:moveTo>
                <a:cubicBezTo>
                  <a:pt x="3167867" y="831094"/>
                  <a:pt x="3169051" y="831686"/>
                  <a:pt x="3170535" y="831939"/>
                </a:cubicBezTo>
                <a:cubicBezTo>
                  <a:pt x="3169235" y="833719"/>
                  <a:pt x="3168347" y="834928"/>
                  <a:pt x="3167275" y="836368"/>
                </a:cubicBezTo>
                <a:cubicBezTo>
                  <a:pt x="3168347" y="837707"/>
                  <a:pt x="3170084" y="839119"/>
                  <a:pt x="3168997" y="841090"/>
                </a:cubicBezTo>
                <a:cubicBezTo>
                  <a:pt x="3168163" y="842685"/>
                  <a:pt x="3166838" y="843981"/>
                  <a:pt x="3165683" y="845407"/>
                </a:cubicBezTo>
                <a:cubicBezTo>
                  <a:pt x="3165543" y="845547"/>
                  <a:pt x="3165247" y="845703"/>
                  <a:pt x="3165005" y="845731"/>
                </a:cubicBezTo>
                <a:cubicBezTo>
                  <a:pt x="3161409" y="846168"/>
                  <a:pt x="3159226" y="848735"/>
                  <a:pt x="3156955" y="851370"/>
                </a:cubicBezTo>
                <a:lnTo>
                  <a:pt x="3152222" y="852022"/>
                </a:lnTo>
                <a:lnTo>
                  <a:pt x="3150935" y="853344"/>
                </a:lnTo>
                <a:cubicBezTo>
                  <a:pt x="3150412" y="853344"/>
                  <a:pt x="3149766" y="852695"/>
                  <a:pt x="3149383" y="852258"/>
                </a:cubicBezTo>
                <a:lnTo>
                  <a:pt x="3149964" y="849977"/>
                </a:lnTo>
                <a:lnTo>
                  <a:pt x="3149198" y="849211"/>
                </a:lnTo>
                <a:cubicBezTo>
                  <a:pt x="3149935" y="848507"/>
                  <a:pt x="3150682" y="847183"/>
                  <a:pt x="3151739" y="846760"/>
                </a:cubicBezTo>
                <a:cubicBezTo>
                  <a:pt x="3156926" y="844843"/>
                  <a:pt x="3160114" y="841245"/>
                  <a:pt x="3162186" y="835960"/>
                </a:cubicBezTo>
                <a:cubicBezTo>
                  <a:pt x="3162947" y="834040"/>
                  <a:pt x="3165431" y="832773"/>
                  <a:pt x="3167319" y="831473"/>
                </a:cubicBezTo>
                <a:close/>
                <a:moveTo>
                  <a:pt x="3264425" y="831293"/>
                </a:moveTo>
                <a:cubicBezTo>
                  <a:pt x="3265895" y="832885"/>
                  <a:pt x="3267487" y="834607"/>
                  <a:pt x="3268995" y="836339"/>
                </a:cubicBezTo>
                <a:cubicBezTo>
                  <a:pt x="3269107" y="836466"/>
                  <a:pt x="3268782" y="837256"/>
                  <a:pt x="3268587" y="837285"/>
                </a:cubicBezTo>
                <a:cubicBezTo>
                  <a:pt x="3267458" y="837469"/>
                  <a:pt x="3266133" y="837877"/>
                  <a:pt x="3265216" y="837469"/>
                </a:cubicBezTo>
                <a:cubicBezTo>
                  <a:pt x="3263382" y="836635"/>
                  <a:pt x="3261383" y="835549"/>
                  <a:pt x="3261946" y="832957"/>
                </a:cubicBezTo>
                <a:cubicBezTo>
                  <a:pt x="3262057" y="832448"/>
                  <a:pt x="3263159" y="832123"/>
                  <a:pt x="3264425" y="831293"/>
                </a:cubicBezTo>
                <a:close/>
                <a:moveTo>
                  <a:pt x="3202416" y="825341"/>
                </a:moveTo>
                <a:cubicBezTo>
                  <a:pt x="3203275" y="825807"/>
                  <a:pt x="3204361" y="826316"/>
                  <a:pt x="3204333" y="826399"/>
                </a:cubicBezTo>
                <a:cubicBezTo>
                  <a:pt x="3202921" y="830120"/>
                  <a:pt x="3205249" y="832744"/>
                  <a:pt x="3206729" y="835690"/>
                </a:cubicBezTo>
                <a:cubicBezTo>
                  <a:pt x="3207137" y="836524"/>
                  <a:pt x="3206632" y="838625"/>
                  <a:pt x="3205924" y="839004"/>
                </a:cubicBezTo>
                <a:cubicBezTo>
                  <a:pt x="3204657" y="839682"/>
                  <a:pt x="3202766" y="840007"/>
                  <a:pt x="3201412" y="839624"/>
                </a:cubicBezTo>
                <a:cubicBezTo>
                  <a:pt x="3197875" y="838625"/>
                  <a:pt x="3198045" y="835253"/>
                  <a:pt x="3197225" y="832181"/>
                </a:cubicBezTo>
                <a:cubicBezTo>
                  <a:pt x="3198932" y="829911"/>
                  <a:pt x="3200708" y="827583"/>
                  <a:pt x="3202416" y="825341"/>
                </a:cubicBezTo>
                <a:close/>
                <a:moveTo>
                  <a:pt x="3139907" y="819872"/>
                </a:moveTo>
                <a:cubicBezTo>
                  <a:pt x="3139936" y="819912"/>
                  <a:pt x="3139965" y="819941"/>
                  <a:pt x="3139994" y="819941"/>
                </a:cubicBezTo>
                <a:cubicBezTo>
                  <a:pt x="3139994" y="819941"/>
                  <a:pt x="3139994" y="819969"/>
                  <a:pt x="3139994" y="819969"/>
                </a:cubicBezTo>
                <a:cubicBezTo>
                  <a:pt x="3139936" y="819969"/>
                  <a:pt x="3139907" y="819969"/>
                  <a:pt x="3139853" y="819941"/>
                </a:cubicBezTo>
                <a:cubicBezTo>
                  <a:pt x="3139853" y="819941"/>
                  <a:pt x="3139878" y="819912"/>
                  <a:pt x="3139907" y="819872"/>
                </a:cubicBezTo>
                <a:close/>
                <a:moveTo>
                  <a:pt x="3112922" y="816923"/>
                </a:moveTo>
                <a:cubicBezTo>
                  <a:pt x="3113709" y="817078"/>
                  <a:pt x="3114979" y="818194"/>
                  <a:pt x="3114922" y="818728"/>
                </a:cubicBezTo>
                <a:cubicBezTo>
                  <a:pt x="3114359" y="823099"/>
                  <a:pt x="3116459" y="825157"/>
                  <a:pt x="3120239" y="825864"/>
                </a:cubicBezTo>
                <a:cubicBezTo>
                  <a:pt x="3124975" y="823677"/>
                  <a:pt x="3129501" y="820970"/>
                  <a:pt x="3134861" y="821590"/>
                </a:cubicBezTo>
                <a:cubicBezTo>
                  <a:pt x="3133154" y="824002"/>
                  <a:pt x="3131476" y="826427"/>
                  <a:pt x="3129855" y="828698"/>
                </a:cubicBezTo>
                <a:cubicBezTo>
                  <a:pt x="3130674" y="831012"/>
                  <a:pt x="3131378" y="833069"/>
                  <a:pt x="3132096" y="835044"/>
                </a:cubicBezTo>
                <a:cubicBezTo>
                  <a:pt x="3129433" y="836636"/>
                  <a:pt x="3128404" y="834195"/>
                  <a:pt x="3126754" y="833773"/>
                </a:cubicBezTo>
                <a:cubicBezTo>
                  <a:pt x="3124693" y="833224"/>
                  <a:pt x="3122412" y="833394"/>
                  <a:pt x="3120297" y="832957"/>
                </a:cubicBezTo>
                <a:cubicBezTo>
                  <a:pt x="3119264" y="832744"/>
                  <a:pt x="3118026" y="832066"/>
                  <a:pt x="3117459" y="831178"/>
                </a:cubicBezTo>
                <a:cubicBezTo>
                  <a:pt x="3115193" y="827698"/>
                  <a:pt x="3113117" y="824074"/>
                  <a:pt x="3111088" y="820435"/>
                </a:cubicBezTo>
                <a:cubicBezTo>
                  <a:pt x="3110384" y="819136"/>
                  <a:pt x="3111709" y="816685"/>
                  <a:pt x="3112922" y="816923"/>
                </a:cubicBezTo>
                <a:close/>
                <a:moveTo>
                  <a:pt x="3147523" y="813089"/>
                </a:moveTo>
                <a:cubicBezTo>
                  <a:pt x="3148606" y="814356"/>
                  <a:pt x="3149790" y="815656"/>
                  <a:pt x="3150552" y="817164"/>
                </a:cubicBezTo>
                <a:cubicBezTo>
                  <a:pt x="3151328" y="818699"/>
                  <a:pt x="3151527" y="820518"/>
                  <a:pt x="3149173" y="821619"/>
                </a:cubicBezTo>
                <a:cubicBezTo>
                  <a:pt x="3147549" y="820619"/>
                  <a:pt x="3145802" y="819547"/>
                  <a:pt x="3144040" y="818460"/>
                </a:cubicBezTo>
                <a:cubicBezTo>
                  <a:pt x="3144040" y="817035"/>
                  <a:pt x="3143827" y="815540"/>
                  <a:pt x="3144123" y="814215"/>
                </a:cubicBezTo>
                <a:cubicBezTo>
                  <a:pt x="3144506" y="812551"/>
                  <a:pt x="3146549" y="812003"/>
                  <a:pt x="3147523" y="813089"/>
                </a:cubicBezTo>
                <a:close/>
                <a:moveTo>
                  <a:pt x="3187313" y="813061"/>
                </a:moveTo>
                <a:cubicBezTo>
                  <a:pt x="3186187" y="815119"/>
                  <a:pt x="3185071" y="817219"/>
                  <a:pt x="3183829" y="819576"/>
                </a:cubicBezTo>
                <a:cubicBezTo>
                  <a:pt x="3185367" y="820490"/>
                  <a:pt x="3186959" y="821435"/>
                  <a:pt x="3188583" y="822410"/>
                </a:cubicBezTo>
                <a:cubicBezTo>
                  <a:pt x="3183591" y="825399"/>
                  <a:pt x="3183479" y="825428"/>
                  <a:pt x="3169842" y="822915"/>
                </a:cubicBezTo>
                <a:cubicBezTo>
                  <a:pt x="3170434" y="819407"/>
                  <a:pt x="3173860" y="820970"/>
                  <a:pt x="3175639" y="819645"/>
                </a:cubicBezTo>
                <a:cubicBezTo>
                  <a:pt x="3177289" y="818378"/>
                  <a:pt x="3179206" y="817403"/>
                  <a:pt x="3181025" y="816360"/>
                </a:cubicBezTo>
                <a:cubicBezTo>
                  <a:pt x="3183097" y="815216"/>
                  <a:pt x="3185212" y="814147"/>
                  <a:pt x="3187313" y="813061"/>
                </a:cubicBezTo>
                <a:close/>
                <a:moveTo>
                  <a:pt x="3187847" y="812411"/>
                </a:moveTo>
                <a:cubicBezTo>
                  <a:pt x="3187847" y="812552"/>
                  <a:pt x="3187822" y="812678"/>
                  <a:pt x="3187779" y="812794"/>
                </a:cubicBezTo>
                <a:cubicBezTo>
                  <a:pt x="3187609" y="812877"/>
                  <a:pt x="3187454" y="812974"/>
                  <a:pt x="3187313" y="813061"/>
                </a:cubicBezTo>
                <a:cubicBezTo>
                  <a:pt x="3187371" y="812905"/>
                  <a:pt x="3187454" y="812765"/>
                  <a:pt x="3187551" y="812624"/>
                </a:cubicBezTo>
                <a:cubicBezTo>
                  <a:pt x="3187667" y="812498"/>
                  <a:pt x="3187750" y="812469"/>
                  <a:pt x="3187847" y="812411"/>
                </a:cubicBezTo>
                <a:close/>
                <a:moveTo>
                  <a:pt x="3189229" y="805444"/>
                </a:moveTo>
                <a:cubicBezTo>
                  <a:pt x="3193391" y="806686"/>
                  <a:pt x="3196788" y="807660"/>
                  <a:pt x="3200737" y="808801"/>
                </a:cubicBezTo>
                <a:cubicBezTo>
                  <a:pt x="3200286" y="810281"/>
                  <a:pt x="3199820" y="811790"/>
                  <a:pt x="3199383" y="813230"/>
                </a:cubicBezTo>
                <a:cubicBezTo>
                  <a:pt x="3195196" y="815627"/>
                  <a:pt x="3191767" y="809198"/>
                  <a:pt x="3187847" y="812411"/>
                </a:cubicBezTo>
                <a:cubicBezTo>
                  <a:pt x="3188046" y="811382"/>
                  <a:pt x="3188259" y="810339"/>
                  <a:pt x="3188497" y="809252"/>
                </a:cubicBezTo>
                <a:cubicBezTo>
                  <a:pt x="3188724" y="808039"/>
                  <a:pt x="3188962" y="806798"/>
                  <a:pt x="3189229" y="805444"/>
                </a:cubicBezTo>
                <a:close/>
                <a:moveTo>
                  <a:pt x="3198875" y="801611"/>
                </a:moveTo>
                <a:cubicBezTo>
                  <a:pt x="3199282" y="801965"/>
                  <a:pt x="3199680" y="802315"/>
                  <a:pt x="3200087" y="802697"/>
                </a:cubicBezTo>
                <a:cubicBezTo>
                  <a:pt x="3199467" y="803669"/>
                  <a:pt x="3198932" y="804741"/>
                  <a:pt x="3198199" y="805614"/>
                </a:cubicBezTo>
                <a:cubicBezTo>
                  <a:pt x="3197070" y="806953"/>
                  <a:pt x="3195575" y="807011"/>
                  <a:pt x="3195308" y="805798"/>
                </a:cubicBezTo>
                <a:cubicBezTo>
                  <a:pt x="3195153" y="805065"/>
                  <a:pt x="3195362" y="803881"/>
                  <a:pt x="3195871" y="803401"/>
                </a:cubicBezTo>
                <a:cubicBezTo>
                  <a:pt x="3196691" y="802611"/>
                  <a:pt x="3197846" y="802203"/>
                  <a:pt x="3198875" y="801611"/>
                </a:cubicBezTo>
                <a:close/>
                <a:moveTo>
                  <a:pt x="3174863" y="786284"/>
                </a:moveTo>
                <a:cubicBezTo>
                  <a:pt x="3176862" y="785902"/>
                  <a:pt x="3180671" y="788118"/>
                  <a:pt x="3180772" y="790093"/>
                </a:cubicBezTo>
                <a:cubicBezTo>
                  <a:pt x="3180884" y="791980"/>
                  <a:pt x="3180151" y="795323"/>
                  <a:pt x="3179050" y="795648"/>
                </a:cubicBezTo>
                <a:cubicBezTo>
                  <a:pt x="3172917" y="797593"/>
                  <a:pt x="3168730" y="801990"/>
                  <a:pt x="3164189" y="806065"/>
                </a:cubicBezTo>
                <a:cubicBezTo>
                  <a:pt x="3163864" y="806361"/>
                  <a:pt x="3162734" y="805686"/>
                  <a:pt x="3161677" y="805390"/>
                </a:cubicBezTo>
                <a:cubicBezTo>
                  <a:pt x="3161677" y="803022"/>
                  <a:pt x="3161677" y="800582"/>
                  <a:pt x="3161677" y="797507"/>
                </a:cubicBezTo>
                <a:cubicBezTo>
                  <a:pt x="3159352" y="797507"/>
                  <a:pt x="3157082" y="797507"/>
                  <a:pt x="3154840" y="797507"/>
                </a:cubicBezTo>
                <a:cubicBezTo>
                  <a:pt x="3153472" y="793547"/>
                  <a:pt x="3155039" y="790331"/>
                  <a:pt x="3158251" y="790840"/>
                </a:cubicBezTo>
                <a:cubicBezTo>
                  <a:pt x="3162976" y="791544"/>
                  <a:pt x="3166373" y="789627"/>
                  <a:pt x="3170109" y="787822"/>
                </a:cubicBezTo>
                <a:cubicBezTo>
                  <a:pt x="3171618" y="787115"/>
                  <a:pt x="3173242" y="786580"/>
                  <a:pt x="3174863" y="786284"/>
                </a:cubicBezTo>
                <a:close/>
                <a:moveTo>
                  <a:pt x="3162031" y="780657"/>
                </a:moveTo>
                <a:cubicBezTo>
                  <a:pt x="3163836" y="781094"/>
                  <a:pt x="3165543" y="781249"/>
                  <a:pt x="3166994" y="781956"/>
                </a:cubicBezTo>
                <a:cubicBezTo>
                  <a:pt x="3167969" y="782447"/>
                  <a:pt x="3168843" y="783660"/>
                  <a:pt x="3168081" y="785140"/>
                </a:cubicBezTo>
                <a:cubicBezTo>
                  <a:pt x="3162836" y="784931"/>
                  <a:pt x="3162836" y="784931"/>
                  <a:pt x="3162031" y="780657"/>
                </a:cubicBezTo>
                <a:close/>
                <a:moveTo>
                  <a:pt x="3301090" y="780263"/>
                </a:moveTo>
                <a:cubicBezTo>
                  <a:pt x="3301357" y="781573"/>
                  <a:pt x="3301920" y="782772"/>
                  <a:pt x="3301764" y="783930"/>
                </a:cubicBezTo>
                <a:cubicBezTo>
                  <a:pt x="3301357" y="787143"/>
                  <a:pt x="3302468" y="788764"/>
                  <a:pt x="3305840" y="788681"/>
                </a:cubicBezTo>
                <a:cubicBezTo>
                  <a:pt x="3307926" y="788623"/>
                  <a:pt x="3310056" y="788681"/>
                  <a:pt x="3312157" y="788822"/>
                </a:cubicBezTo>
                <a:cubicBezTo>
                  <a:pt x="3314539" y="789034"/>
                  <a:pt x="3315810" y="791572"/>
                  <a:pt x="3314456" y="793431"/>
                </a:cubicBezTo>
                <a:cubicBezTo>
                  <a:pt x="3313243" y="795055"/>
                  <a:pt x="3311565" y="796409"/>
                  <a:pt x="3310590" y="798214"/>
                </a:cubicBezTo>
                <a:cubicBezTo>
                  <a:pt x="3307432" y="804148"/>
                  <a:pt x="3304515" y="810227"/>
                  <a:pt x="3301202" y="816811"/>
                </a:cubicBezTo>
                <a:cubicBezTo>
                  <a:pt x="3303768" y="819251"/>
                  <a:pt x="3305457" y="820843"/>
                  <a:pt x="3307897" y="823157"/>
                </a:cubicBezTo>
                <a:cubicBezTo>
                  <a:pt x="3302443" y="823157"/>
                  <a:pt x="3298310" y="823157"/>
                  <a:pt x="3293574" y="823157"/>
                </a:cubicBezTo>
                <a:cubicBezTo>
                  <a:pt x="3292629" y="820886"/>
                  <a:pt x="3290387" y="818107"/>
                  <a:pt x="3291008" y="816388"/>
                </a:cubicBezTo>
                <a:cubicBezTo>
                  <a:pt x="3293982" y="808010"/>
                  <a:pt x="3288607" y="799863"/>
                  <a:pt x="3290907" y="791572"/>
                </a:cubicBezTo>
                <a:cubicBezTo>
                  <a:pt x="3291329" y="790063"/>
                  <a:pt x="3290640" y="788244"/>
                  <a:pt x="3290412" y="785959"/>
                </a:cubicBezTo>
                <a:cubicBezTo>
                  <a:pt x="3292332" y="785309"/>
                  <a:pt x="3294332" y="784873"/>
                  <a:pt x="3296097" y="783956"/>
                </a:cubicBezTo>
                <a:cubicBezTo>
                  <a:pt x="3297815" y="783039"/>
                  <a:pt x="3299256" y="781660"/>
                  <a:pt x="3301090" y="780263"/>
                </a:cubicBezTo>
                <a:close/>
                <a:moveTo>
                  <a:pt x="3281066" y="775285"/>
                </a:moveTo>
                <a:cubicBezTo>
                  <a:pt x="3282095" y="775047"/>
                  <a:pt x="3283336" y="775639"/>
                  <a:pt x="3284831" y="775935"/>
                </a:cubicBezTo>
                <a:cubicBezTo>
                  <a:pt x="3284239" y="777372"/>
                  <a:pt x="3284040" y="778642"/>
                  <a:pt x="3283336" y="779501"/>
                </a:cubicBezTo>
                <a:cubicBezTo>
                  <a:pt x="3281799" y="781364"/>
                  <a:pt x="3280048" y="783364"/>
                  <a:pt x="3277186" y="782223"/>
                </a:cubicBezTo>
                <a:cubicBezTo>
                  <a:pt x="3276666" y="782010"/>
                  <a:pt x="3276157" y="780826"/>
                  <a:pt x="3276258" y="780151"/>
                </a:cubicBezTo>
                <a:cubicBezTo>
                  <a:pt x="3276637" y="777400"/>
                  <a:pt x="3278554" y="775834"/>
                  <a:pt x="3281066" y="775285"/>
                </a:cubicBezTo>
                <a:close/>
                <a:moveTo>
                  <a:pt x="3138417" y="773981"/>
                </a:moveTo>
                <a:cubicBezTo>
                  <a:pt x="3139490" y="773960"/>
                  <a:pt x="3140457" y="775356"/>
                  <a:pt x="3142390" y="778148"/>
                </a:cubicBezTo>
                <a:cubicBezTo>
                  <a:pt x="3139557" y="781180"/>
                  <a:pt x="3136777" y="781068"/>
                  <a:pt x="3133803" y="778318"/>
                </a:cubicBezTo>
                <a:cubicBezTo>
                  <a:pt x="3136163" y="775441"/>
                  <a:pt x="3137343" y="774002"/>
                  <a:pt x="3138417" y="773981"/>
                </a:cubicBezTo>
                <a:close/>
                <a:moveTo>
                  <a:pt x="1943476" y="771535"/>
                </a:moveTo>
                <a:cubicBezTo>
                  <a:pt x="1942418" y="774693"/>
                  <a:pt x="1942389" y="776343"/>
                  <a:pt x="1941360" y="777372"/>
                </a:cubicBezTo>
                <a:cubicBezTo>
                  <a:pt x="1939584" y="779148"/>
                  <a:pt x="1936848" y="779065"/>
                  <a:pt x="1934311" y="778444"/>
                </a:cubicBezTo>
                <a:cubicBezTo>
                  <a:pt x="1933831" y="778346"/>
                  <a:pt x="1933394" y="777668"/>
                  <a:pt x="1933311" y="777231"/>
                </a:cubicBezTo>
                <a:cubicBezTo>
                  <a:pt x="1933239" y="776780"/>
                  <a:pt x="1933480" y="776076"/>
                  <a:pt x="1933859" y="775877"/>
                </a:cubicBezTo>
                <a:cubicBezTo>
                  <a:pt x="1936285" y="774693"/>
                  <a:pt x="1938794" y="773636"/>
                  <a:pt x="1943476" y="771535"/>
                </a:cubicBezTo>
                <a:close/>
                <a:moveTo>
                  <a:pt x="3106193" y="766485"/>
                </a:moveTo>
                <a:cubicBezTo>
                  <a:pt x="3108493" y="766868"/>
                  <a:pt x="3110171" y="767135"/>
                  <a:pt x="3112864" y="767571"/>
                </a:cubicBezTo>
                <a:cubicBezTo>
                  <a:pt x="3111438" y="769264"/>
                  <a:pt x="3110142" y="770084"/>
                  <a:pt x="3110059" y="771026"/>
                </a:cubicBezTo>
                <a:cubicBezTo>
                  <a:pt x="3109608" y="777173"/>
                  <a:pt x="3104800" y="781573"/>
                  <a:pt x="3104038" y="787594"/>
                </a:cubicBezTo>
                <a:cubicBezTo>
                  <a:pt x="3103869" y="789089"/>
                  <a:pt x="3102443" y="790273"/>
                  <a:pt x="3099992" y="789569"/>
                </a:cubicBezTo>
                <a:cubicBezTo>
                  <a:pt x="3100739" y="781801"/>
                  <a:pt x="3101977" y="774213"/>
                  <a:pt x="3106193" y="766485"/>
                </a:cubicBezTo>
                <a:close/>
                <a:moveTo>
                  <a:pt x="806575" y="765753"/>
                </a:moveTo>
                <a:cubicBezTo>
                  <a:pt x="808466" y="767460"/>
                  <a:pt x="810325" y="769207"/>
                  <a:pt x="812426" y="771128"/>
                </a:cubicBezTo>
                <a:cubicBezTo>
                  <a:pt x="810621" y="773243"/>
                  <a:pt x="812682" y="774806"/>
                  <a:pt x="814104" y="776582"/>
                </a:cubicBezTo>
                <a:cubicBezTo>
                  <a:pt x="815162" y="777936"/>
                  <a:pt x="814371" y="779264"/>
                  <a:pt x="812455" y="779715"/>
                </a:cubicBezTo>
                <a:cubicBezTo>
                  <a:pt x="810383" y="780177"/>
                  <a:pt x="808325" y="780589"/>
                  <a:pt x="806279" y="781069"/>
                </a:cubicBezTo>
                <a:cubicBezTo>
                  <a:pt x="806279" y="780798"/>
                  <a:pt x="806279" y="780560"/>
                  <a:pt x="806279" y="780307"/>
                </a:cubicBezTo>
                <a:cubicBezTo>
                  <a:pt x="806196" y="779585"/>
                  <a:pt x="805842" y="778968"/>
                  <a:pt x="804896" y="778614"/>
                </a:cubicBezTo>
                <a:cubicBezTo>
                  <a:pt x="804080" y="778289"/>
                  <a:pt x="803192" y="777936"/>
                  <a:pt x="802304" y="777910"/>
                </a:cubicBezTo>
                <a:cubicBezTo>
                  <a:pt x="800951" y="777824"/>
                  <a:pt x="799947" y="779037"/>
                  <a:pt x="799709" y="780885"/>
                </a:cubicBezTo>
                <a:cubicBezTo>
                  <a:pt x="799622" y="781574"/>
                  <a:pt x="799850" y="782336"/>
                  <a:pt x="800034" y="783491"/>
                </a:cubicBezTo>
                <a:cubicBezTo>
                  <a:pt x="802160" y="782744"/>
                  <a:pt x="803867" y="782152"/>
                  <a:pt x="805546" y="781603"/>
                </a:cubicBezTo>
                <a:cubicBezTo>
                  <a:pt x="803106" y="785014"/>
                  <a:pt x="803106" y="785014"/>
                  <a:pt x="798171" y="786256"/>
                </a:cubicBezTo>
                <a:cubicBezTo>
                  <a:pt x="797792" y="787682"/>
                  <a:pt x="798200" y="789414"/>
                  <a:pt x="795901" y="790190"/>
                </a:cubicBezTo>
                <a:cubicBezTo>
                  <a:pt x="795367" y="790331"/>
                  <a:pt x="794717" y="791035"/>
                  <a:pt x="794789" y="791457"/>
                </a:cubicBezTo>
                <a:cubicBezTo>
                  <a:pt x="795197" y="794082"/>
                  <a:pt x="792121" y="794785"/>
                  <a:pt x="791277" y="796536"/>
                </a:cubicBezTo>
                <a:cubicBezTo>
                  <a:pt x="789288" y="796381"/>
                  <a:pt x="788880" y="795648"/>
                  <a:pt x="789089" y="794518"/>
                </a:cubicBezTo>
                <a:cubicBezTo>
                  <a:pt x="789331" y="793378"/>
                  <a:pt x="789681" y="792219"/>
                  <a:pt x="789822" y="791078"/>
                </a:cubicBezTo>
                <a:cubicBezTo>
                  <a:pt x="790064" y="789302"/>
                  <a:pt x="788385" y="787469"/>
                  <a:pt x="785368" y="787707"/>
                </a:cubicBezTo>
                <a:lnTo>
                  <a:pt x="780893" y="784352"/>
                </a:lnTo>
                <a:lnTo>
                  <a:pt x="780235" y="792543"/>
                </a:lnTo>
                <a:cubicBezTo>
                  <a:pt x="775878" y="788710"/>
                  <a:pt x="778827" y="785876"/>
                  <a:pt x="778022" y="783422"/>
                </a:cubicBezTo>
                <a:cubicBezTo>
                  <a:pt x="777203" y="780924"/>
                  <a:pt x="775838" y="778585"/>
                  <a:pt x="774806" y="776314"/>
                </a:cubicBezTo>
                <a:cubicBezTo>
                  <a:pt x="780502" y="769207"/>
                  <a:pt x="780502" y="769207"/>
                  <a:pt x="785368" y="770210"/>
                </a:cubicBezTo>
                <a:cubicBezTo>
                  <a:pt x="785426" y="770943"/>
                  <a:pt x="785819" y="772030"/>
                  <a:pt x="785494" y="772365"/>
                </a:cubicBezTo>
                <a:cubicBezTo>
                  <a:pt x="782336" y="775343"/>
                  <a:pt x="779885" y="778346"/>
                  <a:pt x="780968" y="783422"/>
                </a:cubicBezTo>
                <a:lnTo>
                  <a:pt x="780918" y="784043"/>
                </a:lnTo>
                <a:lnTo>
                  <a:pt x="784281" y="777372"/>
                </a:lnTo>
                <a:cubicBezTo>
                  <a:pt x="785494" y="778051"/>
                  <a:pt x="786693" y="778910"/>
                  <a:pt x="788061" y="779531"/>
                </a:cubicBezTo>
                <a:cubicBezTo>
                  <a:pt x="789288" y="780036"/>
                  <a:pt x="790685" y="780332"/>
                  <a:pt x="791573" y="780560"/>
                </a:cubicBezTo>
                <a:cubicBezTo>
                  <a:pt x="793305" y="782011"/>
                  <a:pt x="789822" y="783466"/>
                  <a:pt x="792800" y="784664"/>
                </a:cubicBezTo>
                <a:cubicBezTo>
                  <a:pt x="794659" y="783845"/>
                  <a:pt x="795789" y="782152"/>
                  <a:pt x="797381" y="780390"/>
                </a:cubicBezTo>
                <a:cubicBezTo>
                  <a:pt x="797171" y="779614"/>
                  <a:pt x="796930" y="778712"/>
                  <a:pt x="796662" y="777795"/>
                </a:cubicBezTo>
                <a:cubicBezTo>
                  <a:pt x="796493" y="777048"/>
                  <a:pt x="796255" y="776286"/>
                  <a:pt x="796114" y="775723"/>
                </a:cubicBezTo>
                <a:cubicBezTo>
                  <a:pt x="797677" y="774016"/>
                  <a:pt x="799413" y="772622"/>
                  <a:pt x="800355" y="770915"/>
                </a:cubicBezTo>
                <a:cubicBezTo>
                  <a:pt x="801709" y="768489"/>
                  <a:pt x="803954" y="767024"/>
                  <a:pt x="806575" y="765753"/>
                </a:cubicBezTo>
                <a:close/>
                <a:moveTo>
                  <a:pt x="1662063" y="765302"/>
                </a:moveTo>
                <a:cubicBezTo>
                  <a:pt x="1662063" y="768673"/>
                  <a:pt x="1662063" y="772070"/>
                  <a:pt x="1662063" y="775878"/>
                </a:cubicBezTo>
                <a:cubicBezTo>
                  <a:pt x="1663009" y="776611"/>
                  <a:pt x="1664221" y="777557"/>
                  <a:pt x="1665192" y="778347"/>
                </a:cubicBezTo>
                <a:cubicBezTo>
                  <a:pt x="1664629" y="780177"/>
                  <a:pt x="1663658" y="780123"/>
                  <a:pt x="1663009" y="779531"/>
                </a:cubicBezTo>
                <a:cubicBezTo>
                  <a:pt x="1661063" y="777697"/>
                  <a:pt x="1659229" y="775752"/>
                  <a:pt x="1657410" y="773889"/>
                </a:cubicBezTo>
                <a:cubicBezTo>
                  <a:pt x="1657764" y="771749"/>
                  <a:pt x="1658114" y="769944"/>
                  <a:pt x="1658356" y="768164"/>
                </a:cubicBezTo>
                <a:cubicBezTo>
                  <a:pt x="1658681" y="765868"/>
                  <a:pt x="1660146" y="765276"/>
                  <a:pt x="1662063" y="765302"/>
                </a:cubicBezTo>
                <a:close/>
                <a:moveTo>
                  <a:pt x="624315" y="763709"/>
                </a:moveTo>
                <a:cubicBezTo>
                  <a:pt x="625726" y="764568"/>
                  <a:pt x="627051" y="765402"/>
                  <a:pt x="628264" y="766106"/>
                </a:cubicBezTo>
                <a:cubicBezTo>
                  <a:pt x="629208" y="770084"/>
                  <a:pt x="627531" y="772888"/>
                  <a:pt x="625345" y="776130"/>
                </a:cubicBezTo>
                <a:cubicBezTo>
                  <a:pt x="623512" y="773423"/>
                  <a:pt x="624696" y="770084"/>
                  <a:pt x="622328" y="767896"/>
                </a:cubicBezTo>
                <a:cubicBezTo>
                  <a:pt x="621862" y="767994"/>
                  <a:pt x="621129" y="768290"/>
                  <a:pt x="620452" y="768163"/>
                </a:cubicBezTo>
                <a:cubicBezTo>
                  <a:pt x="620001" y="768080"/>
                  <a:pt x="619409" y="767459"/>
                  <a:pt x="619324" y="767023"/>
                </a:cubicBezTo>
                <a:cubicBezTo>
                  <a:pt x="619211" y="766514"/>
                  <a:pt x="619465" y="765572"/>
                  <a:pt x="619832" y="765431"/>
                </a:cubicBezTo>
                <a:cubicBezTo>
                  <a:pt x="621242" y="764738"/>
                  <a:pt x="622750" y="764272"/>
                  <a:pt x="624315" y="763709"/>
                </a:cubicBezTo>
                <a:close/>
                <a:moveTo>
                  <a:pt x="2929460" y="763652"/>
                </a:moveTo>
                <a:cubicBezTo>
                  <a:pt x="2934073" y="761439"/>
                  <a:pt x="2938557" y="762623"/>
                  <a:pt x="2942646" y="765078"/>
                </a:cubicBezTo>
                <a:cubicBezTo>
                  <a:pt x="2945834" y="766994"/>
                  <a:pt x="2948794" y="769348"/>
                  <a:pt x="2951938" y="771618"/>
                </a:cubicBezTo>
                <a:cubicBezTo>
                  <a:pt x="2943617" y="773510"/>
                  <a:pt x="2940376" y="772947"/>
                  <a:pt x="2925894" y="766951"/>
                </a:cubicBezTo>
                <a:cubicBezTo>
                  <a:pt x="2927248" y="765684"/>
                  <a:pt x="2928164" y="764273"/>
                  <a:pt x="2929460" y="763652"/>
                </a:cubicBezTo>
                <a:close/>
                <a:moveTo>
                  <a:pt x="873989" y="763569"/>
                </a:moveTo>
                <a:cubicBezTo>
                  <a:pt x="875526" y="763894"/>
                  <a:pt x="877400" y="764302"/>
                  <a:pt x="878880" y="764655"/>
                </a:cubicBezTo>
                <a:cubicBezTo>
                  <a:pt x="880064" y="766995"/>
                  <a:pt x="877501" y="767081"/>
                  <a:pt x="876880" y="768164"/>
                </a:cubicBezTo>
                <a:cubicBezTo>
                  <a:pt x="880179" y="769673"/>
                  <a:pt x="884818" y="770265"/>
                  <a:pt x="883663" y="775510"/>
                </a:cubicBezTo>
                <a:cubicBezTo>
                  <a:pt x="882334" y="775936"/>
                  <a:pt x="880529" y="776456"/>
                  <a:pt x="878797" y="777047"/>
                </a:cubicBezTo>
                <a:cubicBezTo>
                  <a:pt x="876497" y="777795"/>
                  <a:pt x="874256" y="778614"/>
                  <a:pt x="872014" y="779390"/>
                </a:cubicBezTo>
                <a:cubicBezTo>
                  <a:pt x="870422" y="779939"/>
                  <a:pt x="869321" y="782152"/>
                  <a:pt x="866163" y="780264"/>
                </a:cubicBezTo>
                <a:cubicBezTo>
                  <a:pt x="870675" y="775344"/>
                  <a:pt x="867672" y="768489"/>
                  <a:pt x="873989" y="763569"/>
                </a:cubicBezTo>
                <a:close/>
                <a:moveTo>
                  <a:pt x="708226" y="760905"/>
                </a:moveTo>
                <a:cubicBezTo>
                  <a:pt x="710567" y="763865"/>
                  <a:pt x="712329" y="766049"/>
                  <a:pt x="713866" y="767940"/>
                </a:cubicBezTo>
                <a:cubicBezTo>
                  <a:pt x="713076" y="771647"/>
                  <a:pt x="712540" y="774806"/>
                  <a:pt x="711681" y="777881"/>
                </a:cubicBezTo>
                <a:cubicBezTo>
                  <a:pt x="711243" y="779390"/>
                  <a:pt x="710270" y="780773"/>
                  <a:pt x="709354" y="782068"/>
                </a:cubicBezTo>
                <a:cubicBezTo>
                  <a:pt x="708353" y="783465"/>
                  <a:pt x="706083" y="783364"/>
                  <a:pt x="705434" y="781632"/>
                </a:cubicBezTo>
                <a:cubicBezTo>
                  <a:pt x="704433" y="778968"/>
                  <a:pt x="703418" y="777824"/>
                  <a:pt x="700175" y="777470"/>
                </a:cubicBezTo>
                <a:cubicBezTo>
                  <a:pt x="697552" y="777203"/>
                  <a:pt x="695197" y="773961"/>
                  <a:pt x="692335" y="771748"/>
                </a:cubicBezTo>
                <a:cubicBezTo>
                  <a:pt x="694492" y="769168"/>
                  <a:pt x="696466" y="766810"/>
                  <a:pt x="698708" y="764132"/>
                </a:cubicBezTo>
                <a:cubicBezTo>
                  <a:pt x="699413" y="765432"/>
                  <a:pt x="699766" y="766305"/>
                  <a:pt x="700330" y="767023"/>
                </a:cubicBezTo>
                <a:cubicBezTo>
                  <a:pt x="701980" y="768940"/>
                  <a:pt x="703925" y="769139"/>
                  <a:pt x="705081" y="767377"/>
                </a:cubicBezTo>
                <a:cubicBezTo>
                  <a:pt x="706111" y="765782"/>
                  <a:pt x="706788" y="763923"/>
                  <a:pt x="708226" y="760905"/>
                </a:cubicBezTo>
                <a:close/>
                <a:moveTo>
                  <a:pt x="1662626" y="760493"/>
                </a:moveTo>
                <a:cubicBezTo>
                  <a:pt x="1662655" y="760522"/>
                  <a:pt x="1662655" y="760551"/>
                  <a:pt x="1662655" y="760580"/>
                </a:cubicBezTo>
                <a:cubicBezTo>
                  <a:pt x="1662655" y="760580"/>
                  <a:pt x="1662626" y="760580"/>
                  <a:pt x="1662601" y="760580"/>
                </a:cubicBezTo>
                <a:cubicBezTo>
                  <a:pt x="1662601" y="760551"/>
                  <a:pt x="1662601" y="760551"/>
                  <a:pt x="1662601" y="760522"/>
                </a:cubicBezTo>
                <a:cubicBezTo>
                  <a:pt x="1662601" y="760522"/>
                  <a:pt x="1662626" y="760493"/>
                  <a:pt x="1662626" y="760493"/>
                </a:cubicBezTo>
                <a:close/>
                <a:moveTo>
                  <a:pt x="2138173" y="756252"/>
                </a:moveTo>
                <a:cubicBezTo>
                  <a:pt x="2138285" y="756277"/>
                  <a:pt x="2138382" y="756335"/>
                  <a:pt x="2138494" y="756364"/>
                </a:cubicBezTo>
                <a:cubicBezTo>
                  <a:pt x="2138610" y="756447"/>
                  <a:pt x="2138765" y="756602"/>
                  <a:pt x="2138877" y="756689"/>
                </a:cubicBezTo>
                <a:cubicBezTo>
                  <a:pt x="2138707" y="756631"/>
                  <a:pt x="2138523" y="756573"/>
                  <a:pt x="2138314" y="756476"/>
                </a:cubicBezTo>
                <a:cubicBezTo>
                  <a:pt x="2138285" y="756393"/>
                  <a:pt x="2138198" y="756335"/>
                  <a:pt x="2138173" y="756252"/>
                </a:cubicBezTo>
                <a:close/>
                <a:moveTo>
                  <a:pt x="2447517" y="755898"/>
                </a:moveTo>
                <a:cubicBezTo>
                  <a:pt x="2448614" y="755151"/>
                  <a:pt x="2452155" y="756771"/>
                  <a:pt x="2455639" y="757576"/>
                </a:cubicBezTo>
                <a:cubicBezTo>
                  <a:pt x="2453126" y="762540"/>
                  <a:pt x="2451773" y="766218"/>
                  <a:pt x="2446993" y="767673"/>
                </a:cubicBezTo>
                <a:cubicBezTo>
                  <a:pt x="2445513" y="768109"/>
                  <a:pt x="2443131" y="768192"/>
                  <a:pt x="2442088" y="767517"/>
                </a:cubicBezTo>
                <a:cubicBezTo>
                  <a:pt x="2440918" y="766756"/>
                  <a:pt x="2439846" y="764514"/>
                  <a:pt x="2440409" y="763651"/>
                </a:cubicBezTo>
                <a:cubicBezTo>
                  <a:pt x="2442297" y="760818"/>
                  <a:pt x="2444542" y="757927"/>
                  <a:pt x="2447517" y="755898"/>
                </a:cubicBezTo>
                <a:close/>
                <a:moveTo>
                  <a:pt x="923834" y="755602"/>
                </a:moveTo>
                <a:cubicBezTo>
                  <a:pt x="924607" y="755801"/>
                  <a:pt x="925484" y="756689"/>
                  <a:pt x="925523" y="757310"/>
                </a:cubicBezTo>
                <a:cubicBezTo>
                  <a:pt x="925552" y="757815"/>
                  <a:pt x="924368" y="758761"/>
                  <a:pt x="923719" y="758761"/>
                </a:cubicBezTo>
                <a:cubicBezTo>
                  <a:pt x="921152" y="758761"/>
                  <a:pt x="918290" y="758931"/>
                  <a:pt x="917232" y="756252"/>
                </a:cubicBezTo>
                <a:cubicBezTo>
                  <a:pt x="919322" y="754502"/>
                  <a:pt x="921647" y="755010"/>
                  <a:pt x="923834" y="755602"/>
                </a:cubicBezTo>
                <a:close/>
                <a:moveTo>
                  <a:pt x="2523869" y="752555"/>
                </a:moveTo>
                <a:cubicBezTo>
                  <a:pt x="2525252" y="753360"/>
                  <a:pt x="2524985" y="754714"/>
                  <a:pt x="2524631" y="755927"/>
                </a:cubicBezTo>
                <a:cubicBezTo>
                  <a:pt x="2524306" y="757039"/>
                  <a:pt x="2522952" y="757548"/>
                  <a:pt x="2521797" y="756772"/>
                </a:cubicBezTo>
                <a:cubicBezTo>
                  <a:pt x="2520852" y="756180"/>
                  <a:pt x="2520119" y="755360"/>
                  <a:pt x="2519173" y="754530"/>
                </a:cubicBezTo>
                <a:cubicBezTo>
                  <a:pt x="2519711" y="753711"/>
                  <a:pt x="2519794" y="753501"/>
                  <a:pt x="2519963" y="753389"/>
                </a:cubicBezTo>
                <a:cubicBezTo>
                  <a:pt x="2521065" y="752444"/>
                  <a:pt x="2522447" y="751765"/>
                  <a:pt x="2523869" y="752555"/>
                </a:cubicBezTo>
                <a:close/>
                <a:moveTo>
                  <a:pt x="2409995" y="752317"/>
                </a:moveTo>
                <a:cubicBezTo>
                  <a:pt x="2412295" y="754685"/>
                  <a:pt x="2414832" y="756955"/>
                  <a:pt x="2416850" y="759493"/>
                </a:cubicBezTo>
                <a:cubicBezTo>
                  <a:pt x="2417583" y="760468"/>
                  <a:pt x="2417583" y="762298"/>
                  <a:pt x="2416991" y="763355"/>
                </a:cubicBezTo>
                <a:cubicBezTo>
                  <a:pt x="2416428" y="764456"/>
                  <a:pt x="2414662" y="765106"/>
                  <a:pt x="2413367" y="765980"/>
                </a:cubicBezTo>
                <a:cubicBezTo>
                  <a:pt x="2408937" y="763186"/>
                  <a:pt x="2411125" y="758168"/>
                  <a:pt x="2406866" y="755800"/>
                </a:cubicBezTo>
                <a:cubicBezTo>
                  <a:pt x="2406642" y="755685"/>
                  <a:pt x="2407079" y="754447"/>
                  <a:pt x="2407515" y="753880"/>
                </a:cubicBezTo>
                <a:cubicBezTo>
                  <a:pt x="2407938" y="753389"/>
                  <a:pt x="2408753" y="753093"/>
                  <a:pt x="2409995" y="752317"/>
                </a:cubicBezTo>
                <a:close/>
                <a:moveTo>
                  <a:pt x="732337" y="751584"/>
                </a:moveTo>
                <a:cubicBezTo>
                  <a:pt x="733747" y="751725"/>
                  <a:pt x="734748" y="752739"/>
                  <a:pt x="734607" y="754331"/>
                </a:cubicBezTo>
                <a:cubicBezTo>
                  <a:pt x="734551" y="755010"/>
                  <a:pt x="733860" y="755602"/>
                  <a:pt x="733536" y="756067"/>
                </a:cubicBezTo>
                <a:cubicBezTo>
                  <a:pt x="731773" y="756096"/>
                  <a:pt x="730236" y="754331"/>
                  <a:pt x="730688" y="752822"/>
                </a:cubicBezTo>
                <a:cubicBezTo>
                  <a:pt x="730857" y="752259"/>
                  <a:pt x="731802" y="751526"/>
                  <a:pt x="732337" y="751584"/>
                </a:cubicBezTo>
                <a:close/>
                <a:moveTo>
                  <a:pt x="2935962" y="751289"/>
                </a:moveTo>
                <a:cubicBezTo>
                  <a:pt x="2933565" y="755982"/>
                  <a:pt x="2929518" y="756335"/>
                  <a:pt x="2926952" y="758014"/>
                </a:cubicBezTo>
                <a:cubicBezTo>
                  <a:pt x="2925331" y="759115"/>
                  <a:pt x="2922270" y="758364"/>
                  <a:pt x="2922653" y="757310"/>
                </a:cubicBezTo>
                <a:cubicBezTo>
                  <a:pt x="2923003" y="756335"/>
                  <a:pt x="2923891" y="755151"/>
                  <a:pt x="2924923" y="754743"/>
                </a:cubicBezTo>
                <a:cubicBezTo>
                  <a:pt x="2927757" y="753614"/>
                  <a:pt x="2930789" y="752852"/>
                  <a:pt x="2935962" y="751289"/>
                </a:cubicBezTo>
                <a:close/>
                <a:moveTo>
                  <a:pt x="1668085" y="751076"/>
                </a:moveTo>
                <a:cubicBezTo>
                  <a:pt x="1668677" y="750877"/>
                  <a:pt x="1669467" y="751288"/>
                  <a:pt x="1670593" y="751527"/>
                </a:cubicBezTo>
                <a:cubicBezTo>
                  <a:pt x="1669889" y="752317"/>
                  <a:pt x="1669355" y="752823"/>
                  <a:pt x="1669001" y="753389"/>
                </a:cubicBezTo>
                <a:cubicBezTo>
                  <a:pt x="1668677" y="753880"/>
                  <a:pt x="1668622" y="754714"/>
                  <a:pt x="1668197" y="755064"/>
                </a:cubicBezTo>
                <a:cubicBezTo>
                  <a:pt x="1667677" y="755505"/>
                  <a:pt x="1666872" y="755656"/>
                  <a:pt x="1666197" y="755927"/>
                </a:cubicBezTo>
                <a:cubicBezTo>
                  <a:pt x="1665760" y="754826"/>
                  <a:pt x="1665280" y="753739"/>
                  <a:pt x="1666056" y="752667"/>
                </a:cubicBezTo>
                <a:cubicBezTo>
                  <a:pt x="1666576" y="751992"/>
                  <a:pt x="1667309" y="751314"/>
                  <a:pt x="1668085" y="751076"/>
                </a:cubicBezTo>
                <a:close/>
                <a:moveTo>
                  <a:pt x="3297185" y="748238"/>
                </a:moveTo>
                <a:cubicBezTo>
                  <a:pt x="3298799" y="749053"/>
                  <a:pt x="3300452" y="751626"/>
                  <a:pt x="3303569" y="756689"/>
                </a:cubicBezTo>
                <a:cubicBezTo>
                  <a:pt x="3297761" y="753769"/>
                  <a:pt x="3294545" y="752119"/>
                  <a:pt x="3291033" y="750343"/>
                </a:cubicBezTo>
                <a:cubicBezTo>
                  <a:pt x="3293995" y="748368"/>
                  <a:pt x="3295570" y="747424"/>
                  <a:pt x="3297185" y="748238"/>
                </a:cubicBezTo>
                <a:close/>
                <a:moveTo>
                  <a:pt x="3177513" y="748015"/>
                </a:moveTo>
                <a:cubicBezTo>
                  <a:pt x="3179109" y="749102"/>
                  <a:pt x="3181123" y="751260"/>
                  <a:pt x="3181025" y="752852"/>
                </a:cubicBezTo>
                <a:cubicBezTo>
                  <a:pt x="3180827" y="755982"/>
                  <a:pt x="3180996" y="759761"/>
                  <a:pt x="3176697" y="762118"/>
                </a:cubicBezTo>
                <a:cubicBezTo>
                  <a:pt x="3176401" y="759902"/>
                  <a:pt x="3176159" y="758068"/>
                  <a:pt x="3175806" y="755505"/>
                </a:cubicBezTo>
                <a:cubicBezTo>
                  <a:pt x="3174723" y="756335"/>
                  <a:pt x="3173355" y="756801"/>
                  <a:pt x="3173214" y="757548"/>
                </a:cubicBezTo>
                <a:cubicBezTo>
                  <a:pt x="3172622" y="760382"/>
                  <a:pt x="3172452" y="763273"/>
                  <a:pt x="3172001" y="766951"/>
                </a:cubicBezTo>
                <a:cubicBezTo>
                  <a:pt x="3168814" y="767320"/>
                  <a:pt x="3166756" y="767543"/>
                  <a:pt x="3163836" y="767897"/>
                </a:cubicBezTo>
                <a:cubicBezTo>
                  <a:pt x="3163977" y="765869"/>
                  <a:pt x="3163739" y="764219"/>
                  <a:pt x="3164244" y="762865"/>
                </a:cubicBezTo>
                <a:cubicBezTo>
                  <a:pt x="3165107" y="760523"/>
                  <a:pt x="3167319" y="758436"/>
                  <a:pt x="3167348" y="756224"/>
                </a:cubicBezTo>
                <a:cubicBezTo>
                  <a:pt x="3167402" y="751906"/>
                  <a:pt x="3170434" y="750398"/>
                  <a:pt x="3173030" y="748510"/>
                </a:cubicBezTo>
                <a:cubicBezTo>
                  <a:pt x="3174156" y="747719"/>
                  <a:pt x="3176542" y="747340"/>
                  <a:pt x="3177513" y="748015"/>
                </a:cubicBezTo>
                <a:close/>
                <a:moveTo>
                  <a:pt x="2642002" y="741319"/>
                </a:moveTo>
                <a:cubicBezTo>
                  <a:pt x="2644002" y="740951"/>
                  <a:pt x="2644777" y="742193"/>
                  <a:pt x="2645485" y="743322"/>
                </a:cubicBezTo>
                <a:cubicBezTo>
                  <a:pt x="2646077" y="744293"/>
                  <a:pt x="2646456" y="745351"/>
                  <a:pt x="2645315" y="746239"/>
                </a:cubicBezTo>
                <a:cubicBezTo>
                  <a:pt x="2644991" y="746506"/>
                  <a:pt x="2644370" y="746535"/>
                  <a:pt x="2643890" y="746690"/>
                </a:cubicBezTo>
                <a:cubicBezTo>
                  <a:pt x="2641027" y="746481"/>
                  <a:pt x="2639349" y="744026"/>
                  <a:pt x="2640760" y="742023"/>
                </a:cubicBezTo>
                <a:cubicBezTo>
                  <a:pt x="2640998" y="741673"/>
                  <a:pt x="2641565" y="741402"/>
                  <a:pt x="2642002" y="741319"/>
                </a:cubicBezTo>
                <a:close/>
                <a:moveTo>
                  <a:pt x="655251" y="739427"/>
                </a:moveTo>
                <a:cubicBezTo>
                  <a:pt x="659242" y="740430"/>
                  <a:pt x="659566" y="745350"/>
                  <a:pt x="662781" y="746971"/>
                </a:cubicBezTo>
                <a:cubicBezTo>
                  <a:pt x="663331" y="745448"/>
                  <a:pt x="663867" y="743968"/>
                  <a:pt x="664572" y="742051"/>
                </a:cubicBezTo>
                <a:cubicBezTo>
                  <a:pt x="666221" y="741517"/>
                  <a:pt x="668139" y="740896"/>
                  <a:pt x="670085" y="740275"/>
                </a:cubicBezTo>
                <a:cubicBezTo>
                  <a:pt x="670677" y="741134"/>
                  <a:pt x="671213" y="741643"/>
                  <a:pt x="671453" y="742264"/>
                </a:cubicBezTo>
                <a:cubicBezTo>
                  <a:pt x="671678" y="742910"/>
                  <a:pt x="671650" y="743643"/>
                  <a:pt x="671777" y="744531"/>
                </a:cubicBezTo>
                <a:cubicBezTo>
                  <a:pt x="669887" y="746747"/>
                  <a:pt x="667702" y="748339"/>
                  <a:pt x="664727" y="748509"/>
                </a:cubicBezTo>
                <a:cubicBezTo>
                  <a:pt x="663599" y="748567"/>
                  <a:pt x="663077" y="747859"/>
                  <a:pt x="662866" y="746830"/>
                </a:cubicBezTo>
                <a:cubicBezTo>
                  <a:pt x="662274" y="748339"/>
                  <a:pt x="661766" y="749906"/>
                  <a:pt x="661061" y="751342"/>
                </a:cubicBezTo>
                <a:cubicBezTo>
                  <a:pt x="660680" y="752176"/>
                  <a:pt x="660003" y="752797"/>
                  <a:pt x="659439" y="753472"/>
                </a:cubicBezTo>
                <a:cubicBezTo>
                  <a:pt x="652925" y="748960"/>
                  <a:pt x="652897" y="748805"/>
                  <a:pt x="655251" y="739427"/>
                </a:cubicBezTo>
                <a:close/>
                <a:moveTo>
                  <a:pt x="3153036" y="739247"/>
                </a:moveTo>
                <a:cubicBezTo>
                  <a:pt x="3153826" y="739359"/>
                  <a:pt x="3154898" y="739514"/>
                  <a:pt x="3155335" y="740048"/>
                </a:cubicBezTo>
                <a:cubicBezTo>
                  <a:pt x="3157436" y="742546"/>
                  <a:pt x="3162468" y="740669"/>
                  <a:pt x="3163031" y="745293"/>
                </a:cubicBezTo>
                <a:cubicBezTo>
                  <a:pt x="3163302" y="747719"/>
                  <a:pt x="3160410" y="748451"/>
                  <a:pt x="3153545" y="747859"/>
                </a:cubicBezTo>
                <a:cubicBezTo>
                  <a:pt x="3150358" y="747592"/>
                  <a:pt x="3147199" y="747480"/>
                  <a:pt x="3143925" y="747267"/>
                </a:cubicBezTo>
                <a:lnTo>
                  <a:pt x="3147501" y="744119"/>
                </a:lnTo>
                <a:lnTo>
                  <a:pt x="3140824" y="746481"/>
                </a:lnTo>
                <a:cubicBezTo>
                  <a:pt x="3135313" y="746423"/>
                  <a:pt x="3134269" y="748748"/>
                  <a:pt x="3136991" y="753939"/>
                </a:cubicBezTo>
                <a:cubicBezTo>
                  <a:pt x="3137287" y="754531"/>
                  <a:pt x="3137287" y="755278"/>
                  <a:pt x="3137457" y="756097"/>
                </a:cubicBezTo>
                <a:cubicBezTo>
                  <a:pt x="3132945" y="758494"/>
                  <a:pt x="3132183" y="754065"/>
                  <a:pt x="3130292" y="751823"/>
                </a:cubicBezTo>
                <a:cubicBezTo>
                  <a:pt x="3127050" y="747918"/>
                  <a:pt x="3127866" y="744351"/>
                  <a:pt x="3131829" y="740572"/>
                </a:cubicBezTo>
                <a:lnTo>
                  <a:pt x="3148137" y="743559"/>
                </a:lnTo>
                <a:close/>
                <a:moveTo>
                  <a:pt x="741897" y="738384"/>
                </a:moveTo>
                <a:cubicBezTo>
                  <a:pt x="744550" y="740048"/>
                  <a:pt x="745463" y="742347"/>
                  <a:pt x="746142" y="744380"/>
                </a:cubicBezTo>
                <a:cubicBezTo>
                  <a:pt x="746607" y="745860"/>
                  <a:pt x="745366" y="747690"/>
                  <a:pt x="744846" y="749664"/>
                </a:cubicBezTo>
                <a:cubicBezTo>
                  <a:pt x="741121" y="750018"/>
                  <a:pt x="738640" y="750018"/>
                  <a:pt x="737963" y="746776"/>
                </a:cubicBezTo>
                <a:cubicBezTo>
                  <a:pt x="737766" y="745744"/>
                  <a:pt x="736102" y="744943"/>
                  <a:pt x="735172" y="743997"/>
                </a:cubicBezTo>
                <a:cubicBezTo>
                  <a:pt x="734692" y="743488"/>
                  <a:pt x="735312" y="742430"/>
                  <a:pt x="736201" y="742347"/>
                </a:cubicBezTo>
                <a:cubicBezTo>
                  <a:pt x="737258" y="742192"/>
                  <a:pt x="738316" y="742192"/>
                  <a:pt x="739767" y="742134"/>
                </a:cubicBezTo>
                <a:cubicBezTo>
                  <a:pt x="740388" y="741023"/>
                  <a:pt x="741067" y="739839"/>
                  <a:pt x="741897" y="738384"/>
                </a:cubicBezTo>
                <a:close/>
                <a:moveTo>
                  <a:pt x="3092560" y="737947"/>
                </a:moveTo>
                <a:cubicBezTo>
                  <a:pt x="3093957" y="736409"/>
                  <a:pt x="3097368" y="736821"/>
                  <a:pt x="3098794" y="738510"/>
                </a:cubicBezTo>
                <a:cubicBezTo>
                  <a:pt x="3099877" y="739781"/>
                  <a:pt x="3098960" y="742614"/>
                  <a:pt x="3097072" y="743813"/>
                </a:cubicBezTo>
                <a:cubicBezTo>
                  <a:pt x="3095747" y="744675"/>
                  <a:pt x="3093830" y="743968"/>
                  <a:pt x="3092773" y="742051"/>
                </a:cubicBezTo>
                <a:cubicBezTo>
                  <a:pt x="3092036" y="740780"/>
                  <a:pt x="3091362" y="739246"/>
                  <a:pt x="3092560" y="737947"/>
                </a:cubicBezTo>
                <a:close/>
                <a:moveTo>
                  <a:pt x="3059679" y="737835"/>
                </a:moveTo>
                <a:cubicBezTo>
                  <a:pt x="3060975" y="740246"/>
                  <a:pt x="3062033" y="742347"/>
                  <a:pt x="3063217" y="744379"/>
                </a:cubicBezTo>
                <a:lnTo>
                  <a:pt x="3066958" y="750542"/>
                </a:lnTo>
                <a:lnTo>
                  <a:pt x="3069889" y="746542"/>
                </a:lnTo>
                <a:cubicBezTo>
                  <a:pt x="3071334" y="746007"/>
                  <a:pt x="3073199" y="746642"/>
                  <a:pt x="3076399" y="748102"/>
                </a:cubicBezTo>
                <a:cubicBezTo>
                  <a:pt x="3076078" y="750398"/>
                  <a:pt x="3075753" y="752769"/>
                  <a:pt x="3075428" y="755123"/>
                </a:cubicBezTo>
                <a:cubicBezTo>
                  <a:pt x="3076273" y="756985"/>
                  <a:pt x="3077457" y="758790"/>
                  <a:pt x="3077908" y="760764"/>
                </a:cubicBezTo>
                <a:cubicBezTo>
                  <a:pt x="3078136" y="761764"/>
                  <a:pt x="3077219" y="763948"/>
                  <a:pt x="3076540" y="764089"/>
                </a:cubicBezTo>
                <a:cubicBezTo>
                  <a:pt x="3075046" y="764385"/>
                  <a:pt x="3073187" y="764089"/>
                  <a:pt x="3071862" y="763302"/>
                </a:cubicBezTo>
                <a:cubicBezTo>
                  <a:pt x="3071295" y="762977"/>
                  <a:pt x="3071324" y="760819"/>
                  <a:pt x="3071678" y="759663"/>
                </a:cubicBezTo>
                <a:cubicBezTo>
                  <a:pt x="3071916" y="758844"/>
                  <a:pt x="3073129" y="758281"/>
                  <a:pt x="3073890" y="757606"/>
                </a:cubicBezTo>
                <a:lnTo>
                  <a:pt x="3066585" y="752477"/>
                </a:lnTo>
                <a:lnTo>
                  <a:pt x="3051417" y="762171"/>
                </a:lnTo>
                <a:cubicBezTo>
                  <a:pt x="3047468" y="763030"/>
                  <a:pt x="3046100" y="758663"/>
                  <a:pt x="3044804" y="753259"/>
                </a:cubicBezTo>
                <a:cubicBezTo>
                  <a:pt x="3047692" y="751371"/>
                  <a:pt x="3051175" y="749805"/>
                  <a:pt x="3053684" y="747267"/>
                </a:cubicBezTo>
                <a:cubicBezTo>
                  <a:pt x="3056138" y="744729"/>
                  <a:pt x="3057579" y="741217"/>
                  <a:pt x="3059679" y="737835"/>
                </a:cubicBezTo>
                <a:close/>
                <a:moveTo>
                  <a:pt x="1964542" y="737059"/>
                </a:moveTo>
                <a:cubicBezTo>
                  <a:pt x="1969534" y="738413"/>
                  <a:pt x="1973750" y="739485"/>
                  <a:pt x="1975837" y="743434"/>
                </a:cubicBezTo>
                <a:cubicBezTo>
                  <a:pt x="1972974" y="747184"/>
                  <a:pt x="1968971" y="745448"/>
                  <a:pt x="1964542" y="745913"/>
                </a:cubicBezTo>
                <a:cubicBezTo>
                  <a:pt x="1964542" y="742430"/>
                  <a:pt x="1964542" y="740134"/>
                  <a:pt x="1964542" y="737059"/>
                </a:cubicBezTo>
                <a:close/>
                <a:moveTo>
                  <a:pt x="824045" y="735623"/>
                </a:moveTo>
                <a:cubicBezTo>
                  <a:pt x="824074" y="735623"/>
                  <a:pt x="824103" y="735652"/>
                  <a:pt x="824128" y="735677"/>
                </a:cubicBezTo>
                <a:cubicBezTo>
                  <a:pt x="824074" y="735706"/>
                  <a:pt x="824016" y="735735"/>
                  <a:pt x="823962" y="735764"/>
                </a:cubicBezTo>
                <a:cubicBezTo>
                  <a:pt x="823987" y="735706"/>
                  <a:pt x="824016" y="735652"/>
                  <a:pt x="824045" y="735623"/>
                </a:cubicBezTo>
                <a:close/>
                <a:moveTo>
                  <a:pt x="2226130" y="732223"/>
                </a:moveTo>
                <a:cubicBezTo>
                  <a:pt x="2229963" y="732194"/>
                  <a:pt x="2233364" y="732901"/>
                  <a:pt x="2235309" y="735919"/>
                </a:cubicBezTo>
                <a:cubicBezTo>
                  <a:pt x="2229880" y="736919"/>
                  <a:pt x="2229288" y="737089"/>
                  <a:pt x="2229935" y="739684"/>
                </a:cubicBezTo>
                <a:cubicBezTo>
                  <a:pt x="2231389" y="745268"/>
                  <a:pt x="2227144" y="749398"/>
                  <a:pt x="2225043" y="754065"/>
                </a:cubicBezTo>
                <a:cubicBezTo>
                  <a:pt x="2224184" y="755927"/>
                  <a:pt x="2221419" y="755927"/>
                  <a:pt x="2219261" y="755065"/>
                </a:cubicBezTo>
                <a:cubicBezTo>
                  <a:pt x="2218459" y="754743"/>
                  <a:pt x="2218048" y="753769"/>
                  <a:pt x="2217456" y="753094"/>
                </a:cubicBezTo>
                <a:cubicBezTo>
                  <a:pt x="2218290" y="752668"/>
                  <a:pt x="2219080" y="752177"/>
                  <a:pt x="2219997" y="751852"/>
                </a:cubicBezTo>
                <a:cubicBezTo>
                  <a:pt x="2220643" y="751610"/>
                  <a:pt x="2221419" y="751639"/>
                  <a:pt x="2222506" y="751527"/>
                </a:cubicBezTo>
                <a:cubicBezTo>
                  <a:pt x="2222123" y="749073"/>
                  <a:pt x="2220672" y="746239"/>
                  <a:pt x="2221647" y="744210"/>
                </a:cubicBezTo>
                <a:cubicBezTo>
                  <a:pt x="2223040" y="741373"/>
                  <a:pt x="2220614" y="739655"/>
                  <a:pt x="2220347" y="737442"/>
                </a:cubicBezTo>
                <a:cubicBezTo>
                  <a:pt x="2219997" y="734353"/>
                  <a:pt x="2222239" y="732281"/>
                  <a:pt x="2226130" y="732223"/>
                </a:cubicBezTo>
                <a:close/>
                <a:moveTo>
                  <a:pt x="2248225" y="731955"/>
                </a:moveTo>
                <a:cubicBezTo>
                  <a:pt x="2250297" y="731955"/>
                  <a:pt x="2252004" y="732605"/>
                  <a:pt x="2253271" y="733958"/>
                </a:cubicBezTo>
                <a:cubicBezTo>
                  <a:pt x="2250947" y="735734"/>
                  <a:pt x="2249593" y="735651"/>
                  <a:pt x="2248463" y="733662"/>
                </a:cubicBezTo>
                <a:cubicBezTo>
                  <a:pt x="2248196" y="733139"/>
                  <a:pt x="2248254" y="732518"/>
                  <a:pt x="2248225" y="731955"/>
                </a:cubicBezTo>
                <a:close/>
                <a:moveTo>
                  <a:pt x="1675993" y="731280"/>
                </a:moveTo>
                <a:cubicBezTo>
                  <a:pt x="1678758" y="731222"/>
                  <a:pt x="1679830" y="732518"/>
                  <a:pt x="1679758" y="736001"/>
                </a:cubicBezTo>
                <a:cubicBezTo>
                  <a:pt x="1679646" y="736297"/>
                  <a:pt x="1679505" y="736889"/>
                  <a:pt x="1679181" y="737326"/>
                </a:cubicBezTo>
                <a:cubicBezTo>
                  <a:pt x="1679025" y="737467"/>
                  <a:pt x="1678350" y="737510"/>
                  <a:pt x="1678166" y="737326"/>
                </a:cubicBezTo>
                <a:cubicBezTo>
                  <a:pt x="1677758" y="736947"/>
                  <a:pt x="1677293" y="736384"/>
                  <a:pt x="1677321" y="735918"/>
                </a:cubicBezTo>
                <a:cubicBezTo>
                  <a:pt x="1677350" y="734308"/>
                  <a:pt x="1676730" y="733381"/>
                  <a:pt x="1675275" y="732929"/>
                </a:cubicBezTo>
                <a:cubicBezTo>
                  <a:pt x="1675134" y="732872"/>
                  <a:pt x="1675051" y="732193"/>
                  <a:pt x="1675134" y="731926"/>
                </a:cubicBezTo>
                <a:cubicBezTo>
                  <a:pt x="1675275" y="731630"/>
                  <a:pt x="1675697" y="731280"/>
                  <a:pt x="1675993" y="731280"/>
                </a:cubicBezTo>
                <a:close/>
                <a:moveTo>
                  <a:pt x="1734455" y="729981"/>
                </a:moveTo>
                <a:cubicBezTo>
                  <a:pt x="1735582" y="729825"/>
                  <a:pt x="1736513" y="730713"/>
                  <a:pt x="1736697" y="732013"/>
                </a:cubicBezTo>
                <a:cubicBezTo>
                  <a:pt x="1736809" y="733013"/>
                  <a:pt x="1736159" y="733872"/>
                  <a:pt x="1735018" y="734056"/>
                </a:cubicBezTo>
                <a:cubicBezTo>
                  <a:pt x="1734343" y="734197"/>
                  <a:pt x="1733665" y="734168"/>
                  <a:pt x="1732719" y="734226"/>
                </a:cubicBezTo>
                <a:cubicBezTo>
                  <a:pt x="1732127" y="733042"/>
                  <a:pt x="1731622" y="732067"/>
                  <a:pt x="1730972" y="730800"/>
                </a:cubicBezTo>
                <a:cubicBezTo>
                  <a:pt x="1732326" y="730475"/>
                  <a:pt x="1733398" y="730150"/>
                  <a:pt x="1734455" y="729981"/>
                </a:cubicBezTo>
                <a:close/>
                <a:moveTo>
                  <a:pt x="2243572" y="728855"/>
                </a:moveTo>
                <a:cubicBezTo>
                  <a:pt x="2243572" y="728884"/>
                  <a:pt x="2243572" y="728909"/>
                  <a:pt x="2243572" y="728952"/>
                </a:cubicBezTo>
                <a:cubicBezTo>
                  <a:pt x="2243514" y="728952"/>
                  <a:pt x="2243485" y="728952"/>
                  <a:pt x="2243417" y="728952"/>
                </a:cubicBezTo>
                <a:cubicBezTo>
                  <a:pt x="2243417" y="728909"/>
                  <a:pt x="2243388" y="728909"/>
                  <a:pt x="2243388" y="728884"/>
                </a:cubicBezTo>
                <a:cubicBezTo>
                  <a:pt x="2243446" y="728855"/>
                  <a:pt x="2243485" y="728855"/>
                  <a:pt x="2243572" y="728855"/>
                </a:cubicBezTo>
                <a:close/>
                <a:moveTo>
                  <a:pt x="2397841" y="727938"/>
                </a:moveTo>
                <a:cubicBezTo>
                  <a:pt x="2398379" y="728064"/>
                  <a:pt x="2399209" y="728263"/>
                  <a:pt x="2399267" y="728530"/>
                </a:cubicBezTo>
                <a:cubicBezTo>
                  <a:pt x="2399491" y="729418"/>
                  <a:pt x="2399617" y="730389"/>
                  <a:pt x="2399462" y="731281"/>
                </a:cubicBezTo>
                <a:cubicBezTo>
                  <a:pt x="2399321" y="732392"/>
                  <a:pt x="2397700" y="733280"/>
                  <a:pt x="2397022" y="732717"/>
                </a:cubicBezTo>
                <a:cubicBezTo>
                  <a:pt x="2396488" y="732252"/>
                  <a:pt x="2396192" y="731577"/>
                  <a:pt x="2395726" y="730869"/>
                </a:cubicBezTo>
                <a:cubicBezTo>
                  <a:pt x="2396192" y="729952"/>
                  <a:pt x="2396600" y="729122"/>
                  <a:pt x="2397108" y="728288"/>
                </a:cubicBezTo>
                <a:cubicBezTo>
                  <a:pt x="2397220" y="728093"/>
                  <a:pt x="2397643" y="727909"/>
                  <a:pt x="2397841" y="727938"/>
                </a:cubicBezTo>
                <a:close/>
                <a:moveTo>
                  <a:pt x="693688" y="726343"/>
                </a:moveTo>
                <a:cubicBezTo>
                  <a:pt x="696367" y="725964"/>
                  <a:pt x="695493" y="728332"/>
                  <a:pt x="696367" y="729151"/>
                </a:cubicBezTo>
                <a:cubicBezTo>
                  <a:pt x="697411" y="730093"/>
                  <a:pt x="698877" y="730714"/>
                  <a:pt x="699596" y="731873"/>
                </a:cubicBezTo>
                <a:cubicBezTo>
                  <a:pt x="701246" y="734580"/>
                  <a:pt x="699737" y="737540"/>
                  <a:pt x="700273" y="739922"/>
                </a:cubicBezTo>
                <a:cubicBezTo>
                  <a:pt x="698468" y="741644"/>
                  <a:pt x="696762" y="741518"/>
                  <a:pt x="696015" y="740276"/>
                </a:cubicBezTo>
                <a:cubicBezTo>
                  <a:pt x="693519" y="735973"/>
                  <a:pt x="692095" y="731364"/>
                  <a:pt x="693688" y="726343"/>
                </a:cubicBezTo>
                <a:close/>
                <a:moveTo>
                  <a:pt x="2305019" y="726342"/>
                </a:moveTo>
                <a:cubicBezTo>
                  <a:pt x="2305571" y="726443"/>
                  <a:pt x="2306401" y="726414"/>
                  <a:pt x="2306669" y="726696"/>
                </a:cubicBezTo>
                <a:cubicBezTo>
                  <a:pt x="2307993" y="728093"/>
                  <a:pt x="2309181" y="729601"/>
                  <a:pt x="2311098" y="731872"/>
                </a:cubicBezTo>
                <a:cubicBezTo>
                  <a:pt x="2303030" y="730869"/>
                  <a:pt x="2303005" y="730800"/>
                  <a:pt x="2305019" y="726342"/>
                </a:cubicBezTo>
                <a:close/>
                <a:moveTo>
                  <a:pt x="3219320" y="724129"/>
                </a:moveTo>
                <a:cubicBezTo>
                  <a:pt x="3220785" y="725046"/>
                  <a:pt x="3221648" y="726934"/>
                  <a:pt x="3223298" y="729039"/>
                </a:cubicBezTo>
                <a:cubicBezTo>
                  <a:pt x="3221352" y="730179"/>
                  <a:pt x="3220179" y="731363"/>
                  <a:pt x="3218815" y="731630"/>
                </a:cubicBezTo>
                <a:cubicBezTo>
                  <a:pt x="3216811" y="732042"/>
                  <a:pt x="3215245" y="729898"/>
                  <a:pt x="3215512" y="727642"/>
                </a:cubicBezTo>
                <a:cubicBezTo>
                  <a:pt x="3215811" y="725104"/>
                  <a:pt x="3217699" y="723158"/>
                  <a:pt x="3219320" y="724129"/>
                </a:cubicBezTo>
                <a:close/>
                <a:moveTo>
                  <a:pt x="3149144" y="724101"/>
                </a:moveTo>
                <a:cubicBezTo>
                  <a:pt x="3152035" y="723368"/>
                  <a:pt x="3154389" y="724314"/>
                  <a:pt x="3156363" y="726414"/>
                </a:cubicBezTo>
                <a:cubicBezTo>
                  <a:pt x="3156688" y="726739"/>
                  <a:pt x="3156757" y="727642"/>
                  <a:pt x="3156518" y="728064"/>
                </a:cubicBezTo>
                <a:cubicBezTo>
                  <a:pt x="3156334" y="728443"/>
                  <a:pt x="3155573" y="728826"/>
                  <a:pt x="3155136" y="728739"/>
                </a:cubicBezTo>
                <a:cubicBezTo>
                  <a:pt x="3154277" y="728627"/>
                  <a:pt x="3153302" y="728389"/>
                  <a:pt x="3152653" y="727826"/>
                </a:cubicBezTo>
                <a:cubicBezTo>
                  <a:pt x="3151440" y="726739"/>
                  <a:pt x="3149382" y="726443"/>
                  <a:pt x="3149144" y="724101"/>
                </a:cubicBezTo>
                <a:close/>
                <a:moveTo>
                  <a:pt x="555549" y="724101"/>
                </a:moveTo>
                <a:cubicBezTo>
                  <a:pt x="556282" y="724426"/>
                  <a:pt x="557325" y="725852"/>
                  <a:pt x="557170" y="726090"/>
                </a:cubicBezTo>
                <a:cubicBezTo>
                  <a:pt x="556522" y="727090"/>
                  <a:pt x="555605" y="728263"/>
                  <a:pt x="554604" y="728501"/>
                </a:cubicBezTo>
                <a:cubicBezTo>
                  <a:pt x="554040" y="728656"/>
                  <a:pt x="553095" y="727064"/>
                  <a:pt x="552602" y="726555"/>
                </a:cubicBezTo>
                <a:cubicBezTo>
                  <a:pt x="553166" y="724227"/>
                  <a:pt x="554139" y="723426"/>
                  <a:pt x="555549" y="724101"/>
                </a:cubicBezTo>
                <a:close/>
                <a:moveTo>
                  <a:pt x="3099342" y="723397"/>
                </a:moveTo>
                <a:cubicBezTo>
                  <a:pt x="3099411" y="724343"/>
                  <a:pt x="3099497" y="725285"/>
                  <a:pt x="3099555" y="726231"/>
                </a:cubicBezTo>
                <a:cubicBezTo>
                  <a:pt x="3095451" y="728501"/>
                  <a:pt x="3091614" y="725610"/>
                  <a:pt x="3087611" y="724130"/>
                </a:cubicBezTo>
                <a:cubicBezTo>
                  <a:pt x="3091531" y="723906"/>
                  <a:pt x="3095422" y="723664"/>
                  <a:pt x="3099342" y="723397"/>
                </a:cubicBezTo>
                <a:close/>
                <a:moveTo>
                  <a:pt x="1081248" y="722747"/>
                </a:moveTo>
                <a:cubicBezTo>
                  <a:pt x="1082771" y="732493"/>
                  <a:pt x="1082771" y="732493"/>
                  <a:pt x="1078822" y="736002"/>
                </a:cubicBezTo>
                <a:cubicBezTo>
                  <a:pt x="1076285" y="733872"/>
                  <a:pt x="1074097" y="731446"/>
                  <a:pt x="1075072" y="727797"/>
                </a:cubicBezTo>
                <a:cubicBezTo>
                  <a:pt x="1075877" y="724750"/>
                  <a:pt x="1077934" y="722931"/>
                  <a:pt x="1081248" y="722747"/>
                </a:cubicBezTo>
                <a:close/>
                <a:moveTo>
                  <a:pt x="3193228" y="722744"/>
                </a:moveTo>
                <a:cubicBezTo>
                  <a:pt x="3194768" y="722090"/>
                  <a:pt x="3196632" y="722319"/>
                  <a:pt x="3199791" y="723018"/>
                </a:cubicBezTo>
                <a:cubicBezTo>
                  <a:pt x="3200975" y="723285"/>
                  <a:pt x="3202145" y="723877"/>
                  <a:pt x="3203358" y="723960"/>
                </a:cubicBezTo>
                <a:cubicBezTo>
                  <a:pt x="3204571" y="724047"/>
                  <a:pt x="3205812" y="723693"/>
                  <a:pt x="3207278" y="723509"/>
                </a:cubicBezTo>
                <a:cubicBezTo>
                  <a:pt x="3207278" y="728122"/>
                  <a:pt x="3207278" y="731718"/>
                  <a:pt x="3207278" y="735847"/>
                </a:cubicBezTo>
                <a:cubicBezTo>
                  <a:pt x="3203188" y="739753"/>
                  <a:pt x="3196958" y="742518"/>
                  <a:pt x="3196987" y="750426"/>
                </a:cubicBezTo>
                <a:cubicBezTo>
                  <a:pt x="3191908" y="749315"/>
                  <a:pt x="3189767" y="746506"/>
                  <a:pt x="3189666" y="742431"/>
                </a:cubicBezTo>
                <a:cubicBezTo>
                  <a:pt x="3189583" y="738540"/>
                  <a:pt x="3188750" y="735114"/>
                  <a:pt x="3186017" y="732111"/>
                </a:cubicBezTo>
                <a:cubicBezTo>
                  <a:pt x="3186905" y="730602"/>
                  <a:pt x="3187692" y="729151"/>
                  <a:pt x="3188609" y="727769"/>
                </a:cubicBezTo>
                <a:cubicBezTo>
                  <a:pt x="3190471" y="724935"/>
                  <a:pt x="3191688" y="723398"/>
                  <a:pt x="3193228" y="722744"/>
                </a:cubicBezTo>
                <a:close/>
                <a:moveTo>
                  <a:pt x="1709794" y="719859"/>
                </a:moveTo>
                <a:cubicBezTo>
                  <a:pt x="1709949" y="722339"/>
                  <a:pt x="1710061" y="724100"/>
                  <a:pt x="1710173" y="726021"/>
                </a:cubicBezTo>
                <a:cubicBezTo>
                  <a:pt x="1709230" y="726822"/>
                  <a:pt x="1708256" y="727681"/>
                  <a:pt x="1707227" y="728558"/>
                </a:cubicBezTo>
                <a:cubicBezTo>
                  <a:pt x="1707819" y="729685"/>
                  <a:pt x="1708411" y="730771"/>
                  <a:pt x="1708960" y="731872"/>
                </a:cubicBezTo>
                <a:lnTo>
                  <a:pt x="1702574" y="735700"/>
                </a:lnTo>
                <a:lnTo>
                  <a:pt x="1707311" y="743207"/>
                </a:lnTo>
                <a:cubicBezTo>
                  <a:pt x="1701658" y="744081"/>
                  <a:pt x="1698287" y="742460"/>
                  <a:pt x="1688432" y="733576"/>
                </a:cubicBezTo>
                <a:cubicBezTo>
                  <a:pt x="1687162" y="735002"/>
                  <a:pt x="1685570" y="736201"/>
                  <a:pt x="1684920" y="737681"/>
                </a:cubicBezTo>
                <a:cubicBezTo>
                  <a:pt x="1684187" y="739301"/>
                  <a:pt x="1684639" y="741276"/>
                  <a:pt x="1683891" y="742940"/>
                </a:cubicBezTo>
                <a:cubicBezTo>
                  <a:pt x="1683397" y="744055"/>
                  <a:pt x="1681776" y="744857"/>
                  <a:pt x="1679296" y="746918"/>
                </a:cubicBezTo>
                <a:cubicBezTo>
                  <a:pt x="1680184" y="740839"/>
                  <a:pt x="1680830" y="736385"/>
                  <a:pt x="1681592" y="731165"/>
                </a:cubicBezTo>
                <a:cubicBezTo>
                  <a:pt x="1680650" y="730010"/>
                  <a:pt x="1679181" y="728263"/>
                  <a:pt x="1677264" y="725935"/>
                </a:cubicBezTo>
                <a:cubicBezTo>
                  <a:pt x="1678885" y="724527"/>
                  <a:pt x="1680592" y="723018"/>
                  <a:pt x="1682509" y="721365"/>
                </a:cubicBezTo>
                <a:cubicBezTo>
                  <a:pt x="1683949" y="721917"/>
                  <a:pt x="1685317" y="722127"/>
                  <a:pt x="1686075" y="722834"/>
                </a:cubicBezTo>
                <a:cubicBezTo>
                  <a:pt x="1688136" y="724639"/>
                  <a:pt x="1689403" y="727021"/>
                  <a:pt x="1693605" y="725823"/>
                </a:cubicBezTo>
                <a:cubicBezTo>
                  <a:pt x="1696132" y="725105"/>
                  <a:pt x="1697316" y="727386"/>
                  <a:pt x="1698316" y="728952"/>
                </a:cubicBezTo>
                <a:lnTo>
                  <a:pt x="1700338" y="732156"/>
                </a:lnTo>
                <a:lnTo>
                  <a:pt x="1700473" y="731897"/>
                </a:lnTo>
                <a:cubicBezTo>
                  <a:pt x="1704278" y="730504"/>
                  <a:pt x="1704632" y="726555"/>
                  <a:pt x="1706437" y="723692"/>
                </a:cubicBezTo>
                <a:cubicBezTo>
                  <a:pt x="1706985" y="722747"/>
                  <a:pt x="1707465" y="721747"/>
                  <a:pt x="1708057" y="720830"/>
                </a:cubicBezTo>
                <a:cubicBezTo>
                  <a:pt x="1708256" y="720505"/>
                  <a:pt x="1708765" y="720422"/>
                  <a:pt x="1709794" y="719859"/>
                </a:cubicBezTo>
                <a:close/>
                <a:moveTo>
                  <a:pt x="1757113" y="718730"/>
                </a:moveTo>
                <a:cubicBezTo>
                  <a:pt x="1756225" y="721423"/>
                  <a:pt x="1756225" y="721423"/>
                  <a:pt x="1757845" y="725527"/>
                </a:cubicBezTo>
                <a:cubicBezTo>
                  <a:pt x="1756845" y="725993"/>
                  <a:pt x="1755690" y="726231"/>
                  <a:pt x="1754900" y="726964"/>
                </a:cubicBezTo>
                <a:cubicBezTo>
                  <a:pt x="1754250" y="727556"/>
                  <a:pt x="1754095" y="728714"/>
                  <a:pt x="1753546" y="729501"/>
                </a:cubicBezTo>
                <a:cubicBezTo>
                  <a:pt x="1753124" y="730093"/>
                  <a:pt x="1752416" y="730505"/>
                  <a:pt x="1751770" y="730869"/>
                </a:cubicBezTo>
                <a:cubicBezTo>
                  <a:pt x="1751037" y="731223"/>
                  <a:pt x="1750290" y="731364"/>
                  <a:pt x="1750063" y="730151"/>
                </a:cubicBezTo>
                <a:cubicBezTo>
                  <a:pt x="1749738" y="728418"/>
                  <a:pt x="1749316" y="726740"/>
                  <a:pt x="1748767" y="724228"/>
                </a:cubicBezTo>
                <a:cubicBezTo>
                  <a:pt x="1752391" y="723314"/>
                  <a:pt x="1753600" y="719535"/>
                  <a:pt x="1757113" y="718730"/>
                </a:cubicBezTo>
                <a:close/>
                <a:moveTo>
                  <a:pt x="371625" y="718351"/>
                </a:moveTo>
                <a:cubicBezTo>
                  <a:pt x="372034" y="719506"/>
                  <a:pt x="372485" y="720719"/>
                  <a:pt x="373078" y="722339"/>
                </a:cubicBezTo>
                <a:cubicBezTo>
                  <a:pt x="374220" y="721592"/>
                  <a:pt x="375249" y="720971"/>
                  <a:pt x="376293" y="720350"/>
                </a:cubicBezTo>
                <a:cubicBezTo>
                  <a:pt x="377731" y="720831"/>
                  <a:pt x="378675" y="723834"/>
                  <a:pt x="377562" y="724989"/>
                </a:cubicBezTo>
                <a:cubicBezTo>
                  <a:pt x="376321" y="726231"/>
                  <a:pt x="374784" y="727234"/>
                  <a:pt x="373007" y="728627"/>
                </a:cubicBezTo>
                <a:cubicBezTo>
                  <a:pt x="373980" y="730504"/>
                  <a:pt x="374868" y="732309"/>
                  <a:pt x="375869" y="734226"/>
                </a:cubicBezTo>
                <a:cubicBezTo>
                  <a:pt x="379352" y="733605"/>
                  <a:pt x="382454" y="731688"/>
                  <a:pt x="385867" y="732634"/>
                </a:cubicBezTo>
                <a:cubicBezTo>
                  <a:pt x="384612" y="733407"/>
                  <a:pt x="383399" y="734381"/>
                  <a:pt x="382045" y="734901"/>
                </a:cubicBezTo>
                <a:cubicBezTo>
                  <a:pt x="379761" y="735735"/>
                  <a:pt x="379113" y="737413"/>
                  <a:pt x="379028" y="739597"/>
                </a:cubicBezTo>
                <a:cubicBezTo>
                  <a:pt x="378083" y="740373"/>
                  <a:pt x="377110" y="741193"/>
                  <a:pt x="376250" y="741896"/>
                </a:cubicBezTo>
                <a:cubicBezTo>
                  <a:pt x="373106" y="740897"/>
                  <a:pt x="370187" y="740009"/>
                  <a:pt x="367282" y="739034"/>
                </a:cubicBezTo>
                <a:cubicBezTo>
                  <a:pt x="366549" y="738810"/>
                  <a:pt x="365844" y="738384"/>
                  <a:pt x="365280" y="737893"/>
                </a:cubicBezTo>
                <a:cubicBezTo>
                  <a:pt x="362192" y="735085"/>
                  <a:pt x="359118" y="732223"/>
                  <a:pt x="356045" y="729389"/>
                </a:cubicBezTo>
                <a:cubicBezTo>
                  <a:pt x="355199" y="728584"/>
                  <a:pt x="355142" y="726934"/>
                  <a:pt x="356016" y="726613"/>
                </a:cubicBezTo>
                <a:cubicBezTo>
                  <a:pt x="356609" y="726415"/>
                  <a:pt x="357412" y="726794"/>
                  <a:pt x="358061" y="727021"/>
                </a:cubicBezTo>
                <a:cubicBezTo>
                  <a:pt x="358287" y="727064"/>
                  <a:pt x="358385" y="727443"/>
                  <a:pt x="358583" y="727584"/>
                </a:cubicBezTo>
                <a:cubicBezTo>
                  <a:pt x="358977" y="727909"/>
                  <a:pt x="359415" y="728176"/>
                  <a:pt x="360063" y="728656"/>
                </a:cubicBezTo>
                <a:cubicBezTo>
                  <a:pt x="361953" y="726667"/>
                  <a:pt x="363870" y="724639"/>
                  <a:pt x="366169" y="722213"/>
                </a:cubicBezTo>
                <a:cubicBezTo>
                  <a:pt x="364519" y="721069"/>
                  <a:pt x="363306" y="720210"/>
                  <a:pt x="362037" y="719293"/>
                </a:cubicBezTo>
                <a:cubicBezTo>
                  <a:pt x="362192" y="719083"/>
                  <a:pt x="362333" y="718506"/>
                  <a:pt x="362601" y="718463"/>
                </a:cubicBezTo>
                <a:cubicBezTo>
                  <a:pt x="365576" y="717939"/>
                  <a:pt x="368551" y="716517"/>
                  <a:pt x="371625" y="718351"/>
                </a:cubicBezTo>
                <a:close/>
                <a:moveTo>
                  <a:pt x="1714490" y="716784"/>
                </a:moveTo>
                <a:cubicBezTo>
                  <a:pt x="1714757" y="716701"/>
                  <a:pt x="1715251" y="716727"/>
                  <a:pt x="1715461" y="716867"/>
                </a:cubicBezTo>
                <a:cubicBezTo>
                  <a:pt x="1716139" y="717347"/>
                  <a:pt x="1716731" y="717911"/>
                  <a:pt x="1717352" y="718434"/>
                </a:cubicBezTo>
                <a:cubicBezTo>
                  <a:pt x="1716576" y="718885"/>
                  <a:pt x="1715869" y="719322"/>
                  <a:pt x="1715038" y="719705"/>
                </a:cubicBezTo>
                <a:cubicBezTo>
                  <a:pt x="1714811" y="719831"/>
                  <a:pt x="1714389" y="719773"/>
                  <a:pt x="1713219" y="719802"/>
                </a:cubicBezTo>
                <a:cubicBezTo>
                  <a:pt x="1712797" y="719477"/>
                  <a:pt x="1711977" y="718802"/>
                  <a:pt x="1711176" y="718109"/>
                </a:cubicBezTo>
                <a:cubicBezTo>
                  <a:pt x="1712273" y="717643"/>
                  <a:pt x="1713360" y="717192"/>
                  <a:pt x="1714490" y="716784"/>
                </a:cubicBezTo>
                <a:close/>
                <a:moveTo>
                  <a:pt x="3137752" y="715347"/>
                </a:moveTo>
                <a:cubicBezTo>
                  <a:pt x="3138471" y="719448"/>
                  <a:pt x="3136511" y="721747"/>
                  <a:pt x="3135341" y="724201"/>
                </a:cubicBezTo>
                <a:cubicBezTo>
                  <a:pt x="3133944" y="727118"/>
                  <a:pt x="3129728" y="726934"/>
                  <a:pt x="3127671" y="723960"/>
                </a:cubicBezTo>
                <a:cubicBezTo>
                  <a:pt x="3127346" y="723552"/>
                  <a:pt x="3128263" y="721592"/>
                  <a:pt x="3128288" y="721592"/>
                </a:cubicBezTo>
                <a:cubicBezTo>
                  <a:pt x="3133096" y="722833"/>
                  <a:pt x="3134128" y="717968"/>
                  <a:pt x="3137752" y="715347"/>
                </a:cubicBezTo>
                <a:close/>
                <a:moveTo>
                  <a:pt x="3050936" y="711918"/>
                </a:moveTo>
                <a:cubicBezTo>
                  <a:pt x="3059170" y="713781"/>
                  <a:pt x="3059112" y="713781"/>
                  <a:pt x="3058704" y="721043"/>
                </a:cubicBezTo>
                <a:cubicBezTo>
                  <a:pt x="3058607" y="722509"/>
                  <a:pt x="3059228" y="724018"/>
                  <a:pt x="3059650" y="726089"/>
                </a:cubicBezTo>
                <a:cubicBezTo>
                  <a:pt x="3055983" y="727472"/>
                  <a:pt x="3052276" y="728952"/>
                  <a:pt x="3048579" y="730389"/>
                </a:cubicBezTo>
                <a:cubicBezTo>
                  <a:pt x="3046904" y="726696"/>
                  <a:pt x="3051092" y="721339"/>
                  <a:pt x="3043475" y="721592"/>
                </a:cubicBezTo>
                <a:cubicBezTo>
                  <a:pt x="3046579" y="717589"/>
                  <a:pt x="3048821" y="714654"/>
                  <a:pt x="3050936" y="711918"/>
                </a:cubicBezTo>
                <a:close/>
                <a:moveTo>
                  <a:pt x="2376872" y="709114"/>
                </a:moveTo>
                <a:cubicBezTo>
                  <a:pt x="2374746" y="712510"/>
                  <a:pt x="2373209" y="715247"/>
                  <a:pt x="2371332" y="717730"/>
                </a:cubicBezTo>
                <a:cubicBezTo>
                  <a:pt x="2370826" y="718376"/>
                  <a:pt x="2369231" y="718322"/>
                  <a:pt x="2368173" y="718264"/>
                </a:cubicBezTo>
                <a:cubicBezTo>
                  <a:pt x="2367964" y="718264"/>
                  <a:pt x="2367397" y="716643"/>
                  <a:pt x="2367697" y="716163"/>
                </a:cubicBezTo>
                <a:cubicBezTo>
                  <a:pt x="2369148" y="713752"/>
                  <a:pt x="2370671" y="711326"/>
                  <a:pt x="2372530" y="709197"/>
                </a:cubicBezTo>
                <a:cubicBezTo>
                  <a:pt x="2373039" y="708634"/>
                  <a:pt x="2374717" y="709114"/>
                  <a:pt x="2376872" y="709114"/>
                </a:cubicBezTo>
                <a:close/>
                <a:moveTo>
                  <a:pt x="2251087" y="707662"/>
                </a:moveTo>
                <a:cubicBezTo>
                  <a:pt x="2251509" y="708027"/>
                  <a:pt x="2251946" y="708380"/>
                  <a:pt x="2252354" y="708731"/>
                </a:cubicBezTo>
                <a:cubicBezTo>
                  <a:pt x="2251437" y="710297"/>
                  <a:pt x="2250495" y="711893"/>
                  <a:pt x="2249564" y="713427"/>
                </a:cubicBezTo>
                <a:cubicBezTo>
                  <a:pt x="2246080" y="712355"/>
                  <a:pt x="2245135" y="711272"/>
                  <a:pt x="2246658" y="709972"/>
                </a:cubicBezTo>
                <a:cubicBezTo>
                  <a:pt x="2247817" y="708972"/>
                  <a:pt x="2249592" y="708435"/>
                  <a:pt x="2251087" y="707662"/>
                </a:cubicBezTo>
                <a:close/>
                <a:moveTo>
                  <a:pt x="833308" y="699905"/>
                </a:moveTo>
                <a:cubicBezTo>
                  <a:pt x="837088" y="702118"/>
                  <a:pt x="837369" y="702713"/>
                  <a:pt x="835398" y="704659"/>
                </a:cubicBezTo>
                <a:cubicBezTo>
                  <a:pt x="834196" y="705872"/>
                  <a:pt x="832774" y="706926"/>
                  <a:pt x="831363" y="708139"/>
                </a:cubicBezTo>
                <a:cubicBezTo>
                  <a:pt x="835961" y="709676"/>
                  <a:pt x="835694" y="712680"/>
                  <a:pt x="835608" y="716080"/>
                </a:cubicBezTo>
                <a:cubicBezTo>
                  <a:pt x="830742" y="716643"/>
                  <a:pt x="828024" y="719477"/>
                  <a:pt x="826132" y="722989"/>
                </a:cubicBezTo>
                <a:cubicBezTo>
                  <a:pt x="823046" y="720422"/>
                  <a:pt x="823396" y="717347"/>
                  <a:pt x="824425" y="714188"/>
                </a:cubicBezTo>
                <a:cubicBezTo>
                  <a:pt x="822945" y="713950"/>
                  <a:pt x="821508" y="713752"/>
                  <a:pt x="819476" y="713456"/>
                </a:cubicBezTo>
                <a:cubicBezTo>
                  <a:pt x="820324" y="712597"/>
                  <a:pt x="820775" y="711976"/>
                  <a:pt x="821422" y="711568"/>
                </a:cubicBezTo>
                <a:cubicBezTo>
                  <a:pt x="822425" y="710918"/>
                  <a:pt x="824540" y="710355"/>
                  <a:pt x="824540" y="709788"/>
                </a:cubicBezTo>
                <a:cubicBezTo>
                  <a:pt x="824259" y="704504"/>
                  <a:pt x="829713" y="702796"/>
                  <a:pt x="833308" y="699905"/>
                </a:cubicBezTo>
                <a:close/>
                <a:moveTo>
                  <a:pt x="1036491" y="699017"/>
                </a:moveTo>
                <a:cubicBezTo>
                  <a:pt x="1039469" y="697775"/>
                  <a:pt x="1040300" y="702796"/>
                  <a:pt x="1044079" y="700851"/>
                </a:cubicBezTo>
                <a:cubicBezTo>
                  <a:pt x="1049168" y="698227"/>
                  <a:pt x="1051060" y="699400"/>
                  <a:pt x="1052327" y="704009"/>
                </a:cubicBezTo>
                <a:cubicBezTo>
                  <a:pt x="1052865" y="705897"/>
                  <a:pt x="1052778" y="707958"/>
                  <a:pt x="1052977" y="709846"/>
                </a:cubicBezTo>
                <a:cubicBezTo>
                  <a:pt x="1056344" y="709972"/>
                  <a:pt x="1058434" y="710030"/>
                  <a:pt x="1060239" y="709788"/>
                </a:cubicBezTo>
                <a:cubicBezTo>
                  <a:pt x="1063214" y="709380"/>
                  <a:pt x="1065286" y="708139"/>
                  <a:pt x="1070855" y="704800"/>
                </a:cubicBezTo>
                <a:cubicBezTo>
                  <a:pt x="1072306" y="704684"/>
                  <a:pt x="1073451" y="705547"/>
                  <a:pt x="1074689" y="706251"/>
                </a:cubicBezTo>
                <a:cubicBezTo>
                  <a:pt x="1075930" y="706926"/>
                  <a:pt x="1077255" y="707521"/>
                  <a:pt x="1079006" y="706843"/>
                </a:cubicBezTo>
                <a:cubicBezTo>
                  <a:pt x="1081302" y="705955"/>
                  <a:pt x="1082742" y="708254"/>
                  <a:pt x="1083251" y="710409"/>
                </a:cubicBezTo>
                <a:cubicBezTo>
                  <a:pt x="1083814" y="712893"/>
                  <a:pt x="1082009" y="715275"/>
                  <a:pt x="1079201" y="715896"/>
                </a:cubicBezTo>
                <a:cubicBezTo>
                  <a:pt x="1077580" y="716260"/>
                  <a:pt x="1075902" y="716347"/>
                  <a:pt x="1074227" y="716517"/>
                </a:cubicBezTo>
                <a:cubicBezTo>
                  <a:pt x="1070913" y="716939"/>
                  <a:pt x="1067585" y="717293"/>
                  <a:pt x="1063777" y="717730"/>
                </a:cubicBezTo>
                <a:cubicBezTo>
                  <a:pt x="1062535" y="721365"/>
                  <a:pt x="1061351" y="724877"/>
                  <a:pt x="1060182" y="728389"/>
                </a:cubicBezTo>
                <a:cubicBezTo>
                  <a:pt x="1057994" y="729179"/>
                  <a:pt x="1056640" y="729631"/>
                  <a:pt x="1055727" y="729714"/>
                </a:cubicBezTo>
                <a:cubicBezTo>
                  <a:pt x="1055316" y="729743"/>
                  <a:pt x="1055020" y="729685"/>
                  <a:pt x="1054724" y="729558"/>
                </a:cubicBezTo>
                <a:cubicBezTo>
                  <a:pt x="1054374" y="729447"/>
                  <a:pt x="1054078" y="729205"/>
                  <a:pt x="1053753" y="728797"/>
                </a:cubicBezTo>
                <a:cubicBezTo>
                  <a:pt x="1053399" y="728331"/>
                  <a:pt x="1053006" y="727642"/>
                  <a:pt x="1052482" y="726768"/>
                </a:cubicBezTo>
                <a:cubicBezTo>
                  <a:pt x="1049493" y="721805"/>
                  <a:pt x="1046165" y="717022"/>
                  <a:pt x="1042769" y="712329"/>
                </a:cubicBezTo>
                <a:cubicBezTo>
                  <a:pt x="1042332" y="711738"/>
                  <a:pt x="1040440" y="712243"/>
                  <a:pt x="1039033" y="712243"/>
                </a:cubicBezTo>
                <a:cubicBezTo>
                  <a:pt x="1038650" y="714896"/>
                  <a:pt x="1038256" y="717318"/>
                  <a:pt x="1037874" y="719885"/>
                </a:cubicBezTo>
                <a:cubicBezTo>
                  <a:pt x="1034279" y="721509"/>
                  <a:pt x="1031445" y="720069"/>
                  <a:pt x="1028738" y="717997"/>
                </a:cubicBezTo>
                <a:cubicBezTo>
                  <a:pt x="1028796" y="717138"/>
                  <a:pt x="1028583" y="716163"/>
                  <a:pt x="1028936" y="715571"/>
                </a:cubicBezTo>
                <a:cubicBezTo>
                  <a:pt x="1030330" y="713485"/>
                  <a:pt x="1031770" y="711355"/>
                  <a:pt x="1033420" y="709467"/>
                </a:cubicBezTo>
                <a:cubicBezTo>
                  <a:pt x="1036170" y="706421"/>
                  <a:pt x="1036282" y="702713"/>
                  <a:pt x="1036491" y="699017"/>
                </a:cubicBezTo>
                <a:close/>
                <a:moveTo>
                  <a:pt x="2115104" y="696693"/>
                </a:moveTo>
                <a:cubicBezTo>
                  <a:pt x="2116429" y="699722"/>
                  <a:pt x="2115274" y="701768"/>
                  <a:pt x="2112101" y="702826"/>
                </a:cubicBezTo>
                <a:cubicBezTo>
                  <a:pt x="2110083" y="703530"/>
                  <a:pt x="2108675" y="702584"/>
                  <a:pt x="2107376" y="700075"/>
                </a:cubicBezTo>
                <a:cubicBezTo>
                  <a:pt x="2109083" y="699555"/>
                  <a:pt x="2110466" y="699259"/>
                  <a:pt x="2111679" y="698693"/>
                </a:cubicBezTo>
                <a:cubicBezTo>
                  <a:pt x="2112863" y="698159"/>
                  <a:pt x="2113891" y="697426"/>
                  <a:pt x="2115104" y="696693"/>
                </a:cubicBezTo>
                <a:close/>
                <a:moveTo>
                  <a:pt x="901653" y="690672"/>
                </a:moveTo>
                <a:cubicBezTo>
                  <a:pt x="907436" y="692730"/>
                  <a:pt x="907378" y="692827"/>
                  <a:pt x="903783" y="698483"/>
                </a:cubicBezTo>
                <a:cubicBezTo>
                  <a:pt x="900892" y="696126"/>
                  <a:pt x="901440" y="693350"/>
                  <a:pt x="901653" y="690672"/>
                </a:cubicBezTo>
                <a:close/>
                <a:moveTo>
                  <a:pt x="617265" y="689896"/>
                </a:moveTo>
                <a:cubicBezTo>
                  <a:pt x="618732" y="690726"/>
                  <a:pt x="620156" y="691614"/>
                  <a:pt x="621594" y="692433"/>
                </a:cubicBezTo>
                <a:cubicBezTo>
                  <a:pt x="622102" y="693884"/>
                  <a:pt x="622595" y="695267"/>
                  <a:pt x="623075" y="696538"/>
                </a:cubicBezTo>
                <a:cubicBezTo>
                  <a:pt x="625486" y="697989"/>
                  <a:pt x="627727" y="699342"/>
                  <a:pt x="629857" y="700609"/>
                </a:cubicBezTo>
                <a:cubicBezTo>
                  <a:pt x="631366" y="699851"/>
                  <a:pt x="630646" y="699259"/>
                  <a:pt x="630392" y="698610"/>
                </a:cubicBezTo>
                <a:cubicBezTo>
                  <a:pt x="630153" y="697960"/>
                  <a:pt x="629885" y="697072"/>
                  <a:pt x="630238" y="696592"/>
                </a:cubicBezTo>
                <a:cubicBezTo>
                  <a:pt x="630942" y="695718"/>
                  <a:pt x="632183" y="696014"/>
                  <a:pt x="633241" y="696397"/>
                </a:cubicBezTo>
                <a:cubicBezTo>
                  <a:pt x="633664" y="696509"/>
                  <a:pt x="634073" y="696693"/>
                  <a:pt x="634425" y="696859"/>
                </a:cubicBezTo>
                <a:cubicBezTo>
                  <a:pt x="636723" y="698129"/>
                  <a:pt x="636611" y="700259"/>
                  <a:pt x="634129" y="701147"/>
                </a:cubicBezTo>
                <a:cubicBezTo>
                  <a:pt x="632536" y="701739"/>
                  <a:pt x="630562" y="701681"/>
                  <a:pt x="629448" y="703035"/>
                </a:cubicBezTo>
                <a:cubicBezTo>
                  <a:pt x="629321" y="703176"/>
                  <a:pt x="629236" y="703360"/>
                  <a:pt x="628968" y="703825"/>
                </a:cubicBezTo>
                <a:cubicBezTo>
                  <a:pt x="629236" y="704446"/>
                  <a:pt x="629532" y="705305"/>
                  <a:pt x="629913" y="706139"/>
                </a:cubicBezTo>
                <a:cubicBezTo>
                  <a:pt x="630675" y="707702"/>
                  <a:pt x="630942" y="709226"/>
                  <a:pt x="630153" y="710918"/>
                </a:cubicBezTo>
                <a:cubicBezTo>
                  <a:pt x="629744" y="711709"/>
                  <a:pt x="629504" y="712626"/>
                  <a:pt x="629377" y="713514"/>
                </a:cubicBezTo>
                <a:cubicBezTo>
                  <a:pt x="629264" y="714189"/>
                  <a:pt x="629504" y="714896"/>
                  <a:pt x="629589" y="715810"/>
                </a:cubicBezTo>
                <a:cubicBezTo>
                  <a:pt x="627375" y="716459"/>
                  <a:pt x="625345" y="717051"/>
                  <a:pt x="622976" y="717701"/>
                </a:cubicBezTo>
                <a:cubicBezTo>
                  <a:pt x="623159" y="718589"/>
                  <a:pt x="623187" y="719506"/>
                  <a:pt x="623540" y="720296"/>
                </a:cubicBezTo>
                <a:cubicBezTo>
                  <a:pt x="623864" y="721000"/>
                  <a:pt x="625161" y="721098"/>
                  <a:pt x="625838" y="720592"/>
                </a:cubicBezTo>
                <a:cubicBezTo>
                  <a:pt x="629532" y="717672"/>
                  <a:pt x="630068" y="717589"/>
                  <a:pt x="634101" y="719152"/>
                </a:cubicBezTo>
                <a:cubicBezTo>
                  <a:pt x="635483" y="719675"/>
                  <a:pt x="636822" y="720296"/>
                  <a:pt x="638148" y="720859"/>
                </a:cubicBezTo>
                <a:cubicBezTo>
                  <a:pt x="637851" y="721340"/>
                  <a:pt x="637612" y="721917"/>
                  <a:pt x="637471" y="721888"/>
                </a:cubicBezTo>
                <a:cubicBezTo>
                  <a:pt x="633128" y="721394"/>
                  <a:pt x="629645" y="722664"/>
                  <a:pt x="626839" y="725556"/>
                </a:cubicBezTo>
                <a:cubicBezTo>
                  <a:pt x="625105" y="724848"/>
                  <a:pt x="623568" y="724227"/>
                  <a:pt x="622102" y="723610"/>
                </a:cubicBezTo>
                <a:cubicBezTo>
                  <a:pt x="620085" y="724527"/>
                  <a:pt x="619000" y="725751"/>
                  <a:pt x="618407" y="727443"/>
                </a:cubicBezTo>
                <a:cubicBezTo>
                  <a:pt x="617138" y="731125"/>
                  <a:pt x="617054" y="731125"/>
                  <a:pt x="613247" y="734028"/>
                </a:cubicBezTo>
                <a:cubicBezTo>
                  <a:pt x="611329" y="733605"/>
                  <a:pt x="612415" y="732223"/>
                  <a:pt x="611893" y="731096"/>
                </a:cubicBezTo>
                <a:cubicBezTo>
                  <a:pt x="610173" y="731096"/>
                  <a:pt x="609891" y="732844"/>
                  <a:pt x="608438" y="733111"/>
                </a:cubicBezTo>
                <a:cubicBezTo>
                  <a:pt x="607198" y="732984"/>
                  <a:pt x="607169" y="732223"/>
                  <a:pt x="607324" y="731490"/>
                </a:cubicBezTo>
                <a:cubicBezTo>
                  <a:pt x="607494" y="730602"/>
                  <a:pt x="607874" y="729743"/>
                  <a:pt x="608171" y="728884"/>
                </a:cubicBezTo>
                <a:cubicBezTo>
                  <a:pt x="607437" y="729205"/>
                  <a:pt x="606732" y="729530"/>
                  <a:pt x="605576" y="730068"/>
                </a:cubicBezTo>
                <a:cubicBezTo>
                  <a:pt x="605083" y="728884"/>
                  <a:pt x="604519" y="727967"/>
                  <a:pt x="604307" y="726992"/>
                </a:cubicBezTo>
                <a:cubicBezTo>
                  <a:pt x="604068" y="726090"/>
                  <a:pt x="604547" y="725260"/>
                  <a:pt x="605689" y="724848"/>
                </a:cubicBezTo>
                <a:cubicBezTo>
                  <a:pt x="606845" y="724455"/>
                  <a:pt x="607846" y="724693"/>
                  <a:pt x="608551" y="725498"/>
                </a:cubicBezTo>
                <a:cubicBezTo>
                  <a:pt x="608918" y="725935"/>
                  <a:pt x="609087" y="726472"/>
                  <a:pt x="609355" y="726935"/>
                </a:cubicBezTo>
                <a:cubicBezTo>
                  <a:pt x="610441" y="727064"/>
                  <a:pt x="611569" y="727176"/>
                  <a:pt x="613064" y="727360"/>
                </a:cubicBezTo>
                <a:cubicBezTo>
                  <a:pt x="614657" y="725202"/>
                  <a:pt x="616349" y="722960"/>
                  <a:pt x="618168" y="720477"/>
                </a:cubicBezTo>
                <a:cubicBezTo>
                  <a:pt x="617491" y="718210"/>
                  <a:pt x="615926" y="715965"/>
                  <a:pt x="616729" y="713272"/>
                </a:cubicBezTo>
                <a:cubicBezTo>
                  <a:pt x="617406" y="711171"/>
                  <a:pt x="618323" y="709579"/>
                  <a:pt x="621030" y="708973"/>
                </a:cubicBezTo>
                <a:cubicBezTo>
                  <a:pt x="621622" y="708818"/>
                  <a:pt x="622186" y="708579"/>
                  <a:pt x="622750" y="708381"/>
                </a:cubicBezTo>
                <a:cubicBezTo>
                  <a:pt x="620677" y="706576"/>
                  <a:pt x="620833" y="704150"/>
                  <a:pt x="619648" y="701739"/>
                </a:cubicBezTo>
                <a:cubicBezTo>
                  <a:pt x="620705" y="701584"/>
                  <a:pt x="621566" y="701584"/>
                  <a:pt x="622355" y="701414"/>
                </a:cubicBezTo>
                <a:cubicBezTo>
                  <a:pt x="623371" y="701176"/>
                  <a:pt x="623836" y="700371"/>
                  <a:pt x="623399" y="699696"/>
                </a:cubicBezTo>
                <a:cubicBezTo>
                  <a:pt x="621862" y="697339"/>
                  <a:pt x="620156" y="695043"/>
                  <a:pt x="618591" y="692856"/>
                </a:cubicBezTo>
                <a:cubicBezTo>
                  <a:pt x="616814" y="692560"/>
                  <a:pt x="616645" y="693646"/>
                  <a:pt x="615926" y="694563"/>
                </a:cubicBezTo>
                <a:cubicBezTo>
                  <a:pt x="615192" y="693801"/>
                  <a:pt x="614657" y="693025"/>
                  <a:pt x="613867" y="692531"/>
                </a:cubicBezTo>
                <a:cubicBezTo>
                  <a:pt x="613035" y="692025"/>
                  <a:pt x="611921" y="691784"/>
                  <a:pt x="610709" y="691318"/>
                </a:cubicBezTo>
                <a:cubicBezTo>
                  <a:pt x="611569" y="690784"/>
                  <a:pt x="612302" y="690401"/>
                  <a:pt x="612951" y="689925"/>
                </a:cubicBezTo>
                <a:cubicBezTo>
                  <a:pt x="614403" y="688950"/>
                  <a:pt x="615841" y="689076"/>
                  <a:pt x="617265" y="689896"/>
                </a:cubicBezTo>
                <a:close/>
                <a:moveTo>
                  <a:pt x="2310729" y="688188"/>
                </a:moveTo>
                <a:cubicBezTo>
                  <a:pt x="2313537" y="688401"/>
                  <a:pt x="2316075" y="688596"/>
                  <a:pt x="2318613" y="688780"/>
                </a:cubicBezTo>
                <a:cubicBezTo>
                  <a:pt x="2318880" y="688838"/>
                  <a:pt x="2319147" y="688921"/>
                  <a:pt x="2319345" y="689047"/>
                </a:cubicBezTo>
                <a:cubicBezTo>
                  <a:pt x="2319767" y="689274"/>
                  <a:pt x="2320175" y="689570"/>
                  <a:pt x="2320558" y="689838"/>
                </a:cubicBezTo>
                <a:cubicBezTo>
                  <a:pt x="2320742" y="689993"/>
                  <a:pt x="2320912" y="690162"/>
                  <a:pt x="2321067" y="690347"/>
                </a:cubicBezTo>
                <a:cubicBezTo>
                  <a:pt x="2321320" y="690726"/>
                  <a:pt x="2321558" y="691108"/>
                  <a:pt x="2321800" y="691458"/>
                </a:cubicBezTo>
                <a:cubicBezTo>
                  <a:pt x="2321388" y="692996"/>
                  <a:pt x="2319796" y="693379"/>
                  <a:pt x="2318259" y="693534"/>
                </a:cubicBezTo>
                <a:cubicBezTo>
                  <a:pt x="2316230" y="693700"/>
                  <a:pt x="2314129" y="693588"/>
                  <a:pt x="2312267" y="693588"/>
                </a:cubicBezTo>
                <a:cubicBezTo>
                  <a:pt x="2310180" y="691910"/>
                  <a:pt x="2309588" y="690246"/>
                  <a:pt x="2310729" y="688188"/>
                </a:cubicBezTo>
                <a:close/>
                <a:moveTo>
                  <a:pt x="900032" y="687679"/>
                </a:moveTo>
                <a:cubicBezTo>
                  <a:pt x="900032" y="687708"/>
                  <a:pt x="900032" y="687780"/>
                  <a:pt x="900003" y="687834"/>
                </a:cubicBezTo>
                <a:cubicBezTo>
                  <a:pt x="899974" y="687834"/>
                  <a:pt x="899917" y="687809"/>
                  <a:pt x="899848" y="687809"/>
                </a:cubicBezTo>
                <a:cubicBezTo>
                  <a:pt x="899848" y="687780"/>
                  <a:pt x="899848" y="687780"/>
                  <a:pt x="899848" y="687751"/>
                </a:cubicBezTo>
                <a:cubicBezTo>
                  <a:pt x="899917" y="687708"/>
                  <a:pt x="899974" y="687708"/>
                  <a:pt x="900032" y="687679"/>
                </a:cubicBezTo>
                <a:close/>
                <a:moveTo>
                  <a:pt x="1003358" y="685412"/>
                </a:moveTo>
                <a:cubicBezTo>
                  <a:pt x="1005488" y="688401"/>
                  <a:pt x="1007163" y="690725"/>
                  <a:pt x="1009181" y="693534"/>
                </a:cubicBezTo>
                <a:cubicBezTo>
                  <a:pt x="1005022" y="695266"/>
                  <a:pt x="1000001" y="694591"/>
                  <a:pt x="997973" y="698454"/>
                </a:cubicBezTo>
                <a:cubicBezTo>
                  <a:pt x="997251" y="699793"/>
                  <a:pt x="993486" y="698988"/>
                  <a:pt x="991865" y="697338"/>
                </a:cubicBezTo>
                <a:cubicBezTo>
                  <a:pt x="990764" y="696241"/>
                  <a:pt x="990526" y="694830"/>
                  <a:pt x="991952" y="693942"/>
                </a:cubicBezTo>
                <a:cubicBezTo>
                  <a:pt x="994107" y="692617"/>
                  <a:pt x="996785" y="691783"/>
                  <a:pt x="998846" y="690375"/>
                </a:cubicBezTo>
                <a:cubicBezTo>
                  <a:pt x="1000467" y="689245"/>
                  <a:pt x="1001481" y="687538"/>
                  <a:pt x="1003358" y="685412"/>
                </a:cubicBezTo>
                <a:close/>
                <a:moveTo>
                  <a:pt x="1725897" y="682788"/>
                </a:moveTo>
                <a:cubicBezTo>
                  <a:pt x="1724839" y="683846"/>
                  <a:pt x="1724402" y="684268"/>
                  <a:pt x="1723951" y="684676"/>
                </a:cubicBezTo>
                <a:cubicBezTo>
                  <a:pt x="1721680" y="686892"/>
                  <a:pt x="1721680" y="686892"/>
                  <a:pt x="1723456" y="689542"/>
                </a:cubicBezTo>
                <a:cubicBezTo>
                  <a:pt x="1724160" y="690614"/>
                  <a:pt x="1724160" y="690614"/>
                  <a:pt x="1723456" y="692942"/>
                </a:cubicBezTo>
                <a:cubicBezTo>
                  <a:pt x="1721569" y="691642"/>
                  <a:pt x="1719847" y="690487"/>
                  <a:pt x="1718226" y="689372"/>
                </a:cubicBezTo>
                <a:cubicBezTo>
                  <a:pt x="1718973" y="684297"/>
                  <a:pt x="1720031" y="683282"/>
                  <a:pt x="1725897" y="682788"/>
                </a:cubicBezTo>
                <a:close/>
                <a:moveTo>
                  <a:pt x="1286969" y="680842"/>
                </a:moveTo>
                <a:cubicBezTo>
                  <a:pt x="1287969" y="681138"/>
                  <a:pt x="1288410" y="683409"/>
                  <a:pt x="1289142" y="684791"/>
                </a:cubicBezTo>
                <a:cubicBezTo>
                  <a:pt x="1288139" y="685170"/>
                  <a:pt x="1287139" y="685592"/>
                  <a:pt x="1286164" y="685975"/>
                </a:cubicBezTo>
                <a:cubicBezTo>
                  <a:pt x="1286081" y="685621"/>
                  <a:pt x="1285984" y="685268"/>
                  <a:pt x="1285897" y="684917"/>
                </a:cubicBezTo>
                <a:cubicBezTo>
                  <a:pt x="1284359" y="685116"/>
                  <a:pt x="1282685" y="684972"/>
                  <a:pt x="1281302" y="685567"/>
                </a:cubicBezTo>
                <a:cubicBezTo>
                  <a:pt x="1279793" y="686213"/>
                  <a:pt x="1278678" y="687679"/>
                  <a:pt x="1277227" y="688513"/>
                </a:cubicBezTo>
                <a:cubicBezTo>
                  <a:pt x="1275491" y="689541"/>
                  <a:pt x="1273686" y="691050"/>
                  <a:pt x="1271531" y="689274"/>
                </a:cubicBezTo>
                <a:cubicBezTo>
                  <a:pt x="1269906" y="687949"/>
                  <a:pt x="1271094" y="684520"/>
                  <a:pt x="1273660" y="682928"/>
                </a:cubicBezTo>
                <a:cubicBezTo>
                  <a:pt x="1277819" y="680362"/>
                  <a:pt x="1282331" y="679517"/>
                  <a:pt x="1286969" y="680842"/>
                </a:cubicBezTo>
                <a:close/>
                <a:moveTo>
                  <a:pt x="2629087" y="677121"/>
                </a:moveTo>
                <a:cubicBezTo>
                  <a:pt x="2631892" y="675767"/>
                  <a:pt x="2634217" y="677500"/>
                  <a:pt x="2636812" y="677500"/>
                </a:cubicBezTo>
                <a:cubicBezTo>
                  <a:pt x="2635866" y="682380"/>
                  <a:pt x="2635866" y="682380"/>
                  <a:pt x="2638025" y="685835"/>
                </a:cubicBezTo>
                <a:lnTo>
                  <a:pt x="2638137" y="685734"/>
                </a:lnTo>
                <a:cubicBezTo>
                  <a:pt x="2638137" y="685762"/>
                  <a:pt x="2638165" y="685791"/>
                  <a:pt x="2638165" y="685791"/>
                </a:cubicBezTo>
                <a:cubicBezTo>
                  <a:pt x="2638137" y="685835"/>
                  <a:pt x="2638137" y="685835"/>
                  <a:pt x="2638111" y="685835"/>
                </a:cubicBezTo>
                <a:cubicBezTo>
                  <a:pt x="2636783" y="689838"/>
                  <a:pt x="2635725" y="693913"/>
                  <a:pt x="2634953" y="697988"/>
                </a:cubicBezTo>
                <a:cubicBezTo>
                  <a:pt x="2633682" y="698580"/>
                  <a:pt x="2632921" y="697988"/>
                  <a:pt x="2632513" y="697212"/>
                </a:cubicBezTo>
                <a:cubicBezTo>
                  <a:pt x="2631499" y="695364"/>
                  <a:pt x="2630650" y="693476"/>
                  <a:pt x="2629791" y="691729"/>
                </a:cubicBezTo>
                <a:cubicBezTo>
                  <a:pt x="2627196" y="691235"/>
                  <a:pt x="2626196" y="692462"/>
                  <a:pt x="2625517" y="693801"/>
                </a:cubicBezTo>
                <a:cubicBezTo>
                  <a:pt x="2625066" y="694718"/>
                  <a:pt x="2625012" y="695801"/>
                  <a:pt x="2624954" y="696833"/>
                </a:cubicBezTo>
                <a:cubicBezTo>
                  <a:pt x="2624871" y="698609"/>
                  <a:pt x="2623445" y="699259"/>
                  <a:pt x="2621626" y="699609"/>
                </a:cubicBezTo>
                <a:cubicBezTo>
                  <a:pt x="2621146" y="699425"/>
                  <a:pt x="2620554" y="699371"/>
                  <a:pt x="2620287" y="699104"/>
                </a:cubicBezTo>
                <a:cubicBezTo>
                  <a:pt x="2619384" y="698227"/>
                  <a:pt x="2619171" y="696692"/>
                  <a:pt x="2617255" y="696747"/>
                </a:cubicBezTo>
                <a:cubicBezTo>
                  <a:pt x="2615959" y="696776"/>
                  <a:pt x="2615226" y="698425"/>
                  <a:pt x="2615634" y="700414"/>
                </a:cubicBezTo>
                <a:cubicBezTo>
                  <a:pt x="2615872" y="701612"/>
                  <a:pt x="2616721" y="702854"/>
                  <a:pt x="2616493" y="703980"/>
                </a:cubicBezTo>
                <a:cubicBezTo>
                  <a:pt x="2616197" y="705276"/>
                  <a:pt x="2615197" y="706576"/>
                  <a:pt x="2614154" y="707662"/>
                </a:cubicBezTo>
                <a:cubicBezTo>
                  <a:pt x="2613746" y="708113"/>
                  <a:pt x="2612504" y="708056"/>
                  <a:pt x="2611797" y="708197"/>
                </a:cubicBezTo>
                <a:cubicBezTo>
                  <a:pt x="2610093" y="706193"/>
                  <a:pt x="2613504" y="704363"/>
                  <a:pt x="2611151" y="702685"/>
                </a:cubicBezTo>
                <a:cubicBezTo>
                  <a:pt x="2608992" y="703446"/>
                  <a:pt x="2606693" y="704092"/>
                  <a:pt x="2604722" y="705150"/>
                </a:cubicBezTo>
                <a:cubicBezTo>
                  <a:pt x="2603563" y="705742"/>
                  <a:pt x="2602802" y="706955"/>
                  <a:pt x="2602156" y="708027"/>
                </a:cubicBezTo>
                <a:cubicBezTo>
                  <a:pt x="2600773" y="710200"/>
                  <a:pt x="2599109" y="711622"/>
                  <a:pt x="2595669" y="711117"/>
                </a:cubicBezTo>
                <a:cubicBezTo>
                  <a:pt x="2594330" y="710976"/>
                  <a:pt x="2592835" y="711568"/>
                  <a:pt x="2591410" y="711864"/>
                </a:cubicBezTo>
                <a:cubicBezTo>
                  <a:pt x="2588814" y="712413"/>
                  <a:pt x="2586194" y="711467"/>
                  <a:pt x="2585486" y="709380"/>
                </a:cubicBezTo>
                <a:cubicBezTo>
                  <a:pt x="2585010" y="708027"/>
                  <a:pt x="2584840" y="706547"/>
                  <a:pt x="2584894" y="705121"/>
                </a:cubicBezTo>
                <a:cubicBezTo>
                  <a:pt x="2585078" y="701118"/>
                  <a:pt x="2585432" y="697072"/>
                  <a:pt x="2585728" y="692787"/>
                </a:cubicBezTo>
                <a:cubicBezTo>
                  <a:pt x="2587897" y="692433"/>
                  <a:pt x="2589760" y="692137"/>
                  <a:pt x="2592030" y="691783"/>
                </a:cubicBezTo>
                <a:cubicBezTo>
                  <a:pt x="2591381" y="691079"/>
                  <a:pt x="2591002" y="690289"/>
                  <a:pt x="2590594" y="690246"/>
                </a:cubicBezTo>
                <a:cubicBezTo>
                  <a:pt x="2586544" y="690080"/>
                  <a:pt x="2585078" y="687921"/>
                  <a:pt x="2584248" y="685142"/>
                </a:cubicBezTo>
                <a:cubicBezTo>
                  <a:pt x="2585403" y="682846"/>
                  <a:pt x="2587053" y="681463"/>
                  <a:pt x="2590493" y="682084"/>
                </a:cubicBezTo>
                <a:cubicBezTo>
                  <a:pt x="2591536" y="682254"/>
                  <a:pt x="2592807" y="681492"/>
                  <a:pt x="2594510" y="681012"/>
                </a:cubicBezTo>
                <a:cubicBezTo>
                  <a:pt x="2595344" y="682055"/>
                  <a:pt x="2596160" y="683055"/>
                  <a:pt x="2596994" y="684084"/>
                </a:cubicBezTo>
                <a:cubicBezTo>
                  <a:pt x="2598405" y="683903"/>
                  <a:pt x="2599376" y="683903"/>
                  <a:pt x="2600293" y="683676"/>
                </a:cubicBezTo>
                <a:cubicBezTo>
                  <a:pt x="2604043" y="682788"/>
                  <a:pt x="2605213" y="683322"/>
                  <a:pt x="2605960" y="686354"/>
                </a:cubicBezTo>
                <a:cubicBezTo>
                  <a:pt x="2606076" y="686946"/>
                  <a:pt x="2606047" y="687567"/>
                  <a:pt x="2606101" y="688513"/>
                </a:cubicBezTo>
                <a:cubicBezTo>
                  <a:pt x="2607696" y="688892"/>
                  <a:pt x="2609346" y="689246"/>
                  <a:pt x="2610938" y="689697"/>
                </a:cubicBezTo>
                <a:cubicBezTo>
                  <a:pt x="2612306" y="690080"/>
                  <a:pt x="2613631" y="690542"/>
                  <a:pt x="2615255" y="691079"/>
                </a:cubicBezTo>
                <a:cubicBezTo>
                  <a:pt x="2614634" y="688246"/>
                  <a:pt x="2617637" y="685383"/>
                  <a:pt x="2614252" y="682929"/>
                </a:cubicBezTo>
                <a:cubicBezTo>
                  <a:pt x="2616663" y="680871"/>
                  <a:pt x="2618991" y="683055"/>
                  <a:pt x="2621626" y="683001"/>
                </a:cubicBezTo>
                <a:lnTo>
                  <a:pt x="2629003" y="677178"/>
                </a:lnTo>
                <a:lnTo>
                  <a:pt x="2629029" y="677204"/>
                </a:lnTo>
                <a:cubicBezTo>
                  <a:pt x="2629058" y="677175"/>
                  <a:pt x="2629087" y="677121"/>
                  <a:pt x="2629087" y="677121"/>
                </a:cubicBezTo>
                <a:close/>
                <a:moveTo>
                  <a:pt x="2629112" y="677092"/>
                </a:moveTo>
                <a:lnTo>
                  <a:pt x="2629003" y="677178"/>
                </a:lnTo>
                <a:lnTo>
                  <a:pt x="2628972" y="677146"/>
                </a:lnTo>
                <a:close/>
                <a:moveTo>
                  <a:pt x="890684" y="676554"/>
                </a:moveTo>
                <a:cubicBezTo>
                  <a:pt x="891149" y="676583"/>
                  <a:pt x="892008" y="677417"/>
                  <a:pt x="891925" y="677558"/>
                </a:cubicBezTo>
                <a:cubicBezTo>
                  <a:pt x="889301" y="681518"/>
                  <a:pt x="894716" y="682492"/>
                  <a:pt x="895986" y="684972"/>
                </a:cubicBezTo>
                <a:cubicBezTo>
                  <a:pt x="894492" y="685622"/>
                  <a:pt x="892954" y="686300"/>
                  <a:pt x="890853" y="687160"/>
                </a:cubicBezTo>
                <a:cubicBezTo>
                  <a:pt x="889684" y="685116"/>
                  <a:pt x="888200" y="683380"/>
                  <a:pt x="887709" y="681463"/>
                </a:cubicBezTo>
                <a:cubicBezTo>
                  <a:pt x="887384" y="680164"/>
                  <a:pt x="888258" y="678601"/>
                  <a:pt x="888850" y="677233"/>
                </a:cubicBezTo>
                <a:cubicBezTo>
                  <a:pt x="889005" y="676850"/>
                  <a:pt x="890063" y="676529"/>
                  <a:pt x="890684" y="676554"/>
                </a:cubicBezTo>
                <a:close/>
                <a:moveTo>
                  <a:pt x="1162829" y="675738"/>
                </a:moveTo>
                <a:cubicBezTo>
                  <a:pt x="1164663" y="676287"/>
                  <a:pt x="1166284" y="677417"/>
                  <a:pt x="1167991" y="678359"/>
                </a:cubicBezTo>
                <a:cubicBezTo>
                  <a:pt x="1167991" y="679983"/>
                  <a:pt x="1167991" y="681604"/>
                  <a:pt x="1167991" y="683224"/>
                </a:cubicBezTo>
                <a:cubicBezTo>
                  <a:pt x="1165483" y="682196"/>
                  <a:pt x="1162858" y="681279"/>
                  <a:pt x="1160505" y="679954"/>
                </a:cubicBezTo>
                <a:cubicBezTo>
                  <a:pt x="1159884" y="679629"/>
                  <a:pt x="1159476" y="677626"/>
                  <a:pt x="1159884" y="676980"/>
                </a:cubicBezTo>
                <a:cubicBezTo>
                  <a:pt x="1160350" y="676175"/>
                  <a:pt x="1162014" y="675442"/>
                  <a:pt x="1162829" y="675738"/>
                </a:cubicBezTo>
                <a:close/>
                <a:moveTo>
                  <a:pt x="602333" y="671014"/>
                </a:moveTo>
                <a:cubicBezTo>
                  <a:pt x="605252" y="672256"/>
                  <a:pt x="608142" y="673454"/>
                  <a:pt x="611413" y="674822"/>
                </a:cubicBezTo>
                <a:cubicBezTo>
                  <a:pt x="609003" y="677035"/>
                  <a:pt x="606817" y="678038"/>
                  <a:pt x="604519" y="676613"/>
                </a:cubicBezTo>
                <a:cubicBezTo>
                  <a:pt x="602798" y="675555"/>
                  <a:pt x="600824" y="674230"/>
                  <a:pt x="602333" y="671014"/>
                </a:cubicBezTo>
                <a:close/>
                <a:moveTo>
                  <a:pt x="3143954" y="669364"/>
                </a:moveTo>
                <a:cubicBezTo>
                  <a:pt x="3143716" y="670154"/>
                  <a:pt x="3140911" y="674822"/>
                  <a:pt x="3139558" y="676035"/>
                </a:cubicBezTo>
                <a:cubicBezTo>
                  <a:pt x="3142532" y="678601"/>
                  <a:pt x="3144716" y="680460"/>
                  <a:pt x="3147466" y="682817"/>
                </a:cubicBezTo>
                <a:cubicBezTo>
                  <a:pt x="3144124" y="685355"/>
                  <a:pt x="3141037" y="687708"/>
                  <a:pt x="3137904" y="690105"/>
                </a:cubicBezTo>
                <a:cubicBezTo>
                  <a:pt x="3130587" y="685059"/>
                  <a:pt x="3136695" y="677175"/>
                  <a:pt x="3133125" y="671634"/>
                </a:cubicBezTo>
                <a:cubicBezTo>
                  <a:pt x="3136637" y="667942"/>
                  <a:pt x="3140290" y="668999"/>
                  <a:pt x="3143954" y="669364"/>
                </a:cubicBezTo>
                <a:close/>
                <a:moveTo>
                  <a:pt x="1274490" y="669154"/>
                </a:moveTo>
                <a:cubicBezTo>
                  <a:pt x="1272714" y="672663"/>
                  <a:pt x="1264506" y="683322"/>
                  <a:pt x="1262449" y="684650"/>
                </a:cubicBezTo>
                <a:cubicBezTo>
                  <a:pt x="1261940" y="684946"/>
                  <a:pt x="1260940" y="684437"/>
                  <a:pt x="1259698" y="684199"/>
                </a:cubicBezTo>
                <a:lnTo>
                  <a:pt x="1264748" y="670688"/>
                </a:lnTo>
                <a:lnTo>
                  <a:pt x="1264550" y="670717"/>
                </a:lnTo>
                <a:cubicBezTo>
                  <a:pt x="1264550" y="670663"/>
                  <a:pt x="1264550" y="670562"/>
                  <a:pt x="1264550" y="670479"/>
                </a:cubicBezTo>
                <a:cubicBezTo>
                  <a:pt x="1264637" y="670479"/>
                  <a:pt x="1264691" y="670479"/>
                  <a:pt x="1264777" y="670479"/>
                </a:cubicBezTo>
                <a:lnTo>
                  <a:pt x="1264749" y="670688"/>
                </a:lnTo>
                <a:close/>
                <a:moveTo>
                  <a:pt x="1022237" y="668830"/>
                </a:moveTo>
                <a:cubicBezTo>
                  <a:pt x="1027695" y="669985"/>
                  <a:pt x="1032983" y="669620"/>
                  <a:pt x="1036986" y="674764"/>
                </a:cubicBezTo>
                <a:cubicBezTo>
                  <a:pt x="1035899" y="675710"/>
                  <a:pt x="1034928" y="677302"/>
                  <a:pt x="1033744" y="677446"/>
                </a:cubicBezTo>
                <a:cubicBezTo>
                  <a:pt x="1030499" y="677883"/>
                  <a:pt x="1027146" y="678038"/>
                  <a:pt x="1023901" y="677656"/>
                </a:cubicBezTo>
                <a:cubicBezTo>
                  <a:pt x="1022042" y="677446"/>
                  <a:pt x="1020320" y="675963"/>
                  <a:pt x="1017851" y="674725"/>
                </a:cubicBezTo>
                <a:cubicBezTo>
                  <a:pt x="1019616" y="672339"/>
                  <a:pt x="1021009" y="670480"/>
                  <a:pt x="1022237" y="668830"/>
                </a:cubicBezTo>
                <a:close/>
                <a:moveTo>
                  <a:pt x="1758849" y="668505"/>
                </a:moveTo>
                <a:cubicBezTo>
                  <a:pt x="1759906" y="668292"/>
                  <a:pt x="1761765" y="668884"/>
                  <a:pt x="1762357" y="669620"/>
                </a:cubicBezTo>
                <a:cubicBezTo>
                  <a:pt x="1762949" y="670339"/>
                  <a:pt x="1762653" y="671721"/>
                  <a:pt x="1762303" y="672692"/>
                </a:cubicBezTo>
                <a:cubicBezTo>
                  <a:pt x="1762090" y="673284"/>
                  <a:pt x="1761090" y="673822"/>
                  <a:pt x="1760300" y="674172"/>
                </a:cubicBezTo>
                <a:cubicBezTo>
                  <a:pt x="1758791" y="674822"/>
                  <a:pt x="1757170" y="675316"/>
                  <a:pt x="1755394" y="675963"/>
                </a:cubicBezTo>
                <a:cubicBezTo>
                  <a:pt x="1754492" y="670479"/>
                  <a:pt x="1754983" y="669267"/>
                  <a:pt x="1758849" y="668505"/>
                </a:cubicBezTo>
                <a:close/>
                <a:moveTo>
                  <a:pt x="1653421" y="668350"/>
                </a:moveTo>
                <a:cubicBezTo>
                  <a:pt x="1651501" y="673230"/>
                  <a:pt x="1650530" y="675937"/>
                  <a:pt x="1649317" y="678544"/>
                </a:cubicBezTo>
                <a:cubicBezTo>
                  <a:pt x="1649119" y="678952"/>
                  <a:pt x="1647722" y="679276"/>
                  <a:pt x="1647202" y="679009"/>
                </a:cubicBezTo>
                <a:cubicBezTo>
                  <a:pt x="1646610" y="678684"/>
                  <a:pt x="1645989" y="677656"/>
                  <a:pt x="1646018" y="677006"/>
                </a:cubicBezTo>
                <a:cubicBezTo>
                  <a:pt x="1646159" y="673371"/>
                  <a:pt x="1647668" y="670592"/>
                  <a:pt x="1653421" y="668350"/>
                </a:cubicBezTo>
                <a:close/>
                <a:moveTo>
                  <a:pt x="2093363" y="666404"/>
                </a:moveTo>
                <a:cubicBezTo>
                  <a:pt x="2095139" y="667263"/>
                  <a:pt x="2096843" y="668097"/>
                  <a:pt x="2098351" y="668801"/>
                </a:cubicBezTo>
                <a:cubicBezTo>
                  <a:pt x="2099579" y="672779"/>
                  <a:pt x="2097434" y="675583"/>
                  <a:pt x="2094659" y="678825"/>
                </a:cubicBezTo>
                <a:cubicBezTo>
                  <a:pt x="2092330" y="676118"/>
                  <a:pt x="2093839" y="672779"/>
                  <a:pt x="2090822" y="670591"/>
                </a:cubicBezTo>
                <a:cubicBezTo>
                  <a:pt x="2090230" y="670689"/>
                  <a:pt x="2089287" y="670985"/>
                  <a:pt x="2088439" y="670858"/>
                </a:cubicBezTo>
                <a:cubicBezTo>
                  <a:pt x="2087847" y="670775"/>
                  <a:pt x="2087114" y="670154"/>
                  <a:pt x="2086959" y="669718"/>
                </a:cubicBezTo>
                <a:cubicBezTo>
                  <a:pt x="2086847" y="669209"/>
                  <a:pt x="2087172" y="668267"/>
                  <a:pt x="2087609" y="668122"/>
                </a:cubicBezTo>
                <a:cubicBezTo>
                  <a:pt x="2089443" y="667433"/>
                  <a:pt x="2091359" y="666967"/>
                  <a:pt x="2093363" y="666404"/>
                </a:cubicBezTo>
                <a:close/>
                <a:moveTo>
                  <a:pt x="913894" y="663993"/>
                </a:moveTo>
                <a:cubicBezTo>
                  <a:pt x="921127" y="666617"/>
                  <a:pt x="920997" y="666729"/>
                  <a:pt x="923564" y="671635"/>
                </a:cubicBezTo>
                <a:cubicBezTo>
                  <a:pt x="920070" y="673313"/>
                  <a:pt x="916727" y="672905"/>
                  <a:pt x="913894" y="670804"/>
                </a:cubicBezTo>
                <a:cubicBezTo>
                  <a:pt x="911565" y="669068"/>
                  <a:pt x="911623" y="666758"/>
                  <a:pt x="913894" y="663993"/>
                </a:cubicBezTo>
                <a:close/>
                <a:moveTo>
                  <a:pt x="2200295" y="663599"/>
                </a:moveTo>
                <a:cubicBezTo>
                  <a:pt x="2203302" y="666559"/>
                  <a:pt x="2205544" y="668743"/>
                  <a:pt x="2207489" y="670634"/>
                </a:cubicBezTo>
                <a:cubicBezTo>
                  <a:pt x="2206486" y="674341"/>
                  <a:pt x="2205811" y="677500"/>
                  <a:pt x="2204724" y="680575"/>
                </a:cubicBezTo>
                <a:cubicBezTo>
                  <a:pt x="2204161" y="682084"/>
                  <a:pt x="2202919" y="683463"/>
                  <a:pt x="2201764" y="684762"/>
                </a:cubicBezTo>
                <a:cubicBezTo>
                  <a:pt x="2200465" y="686159"/>
                  <a:pt x="2197577" y="686058"/>
                  <a:pt x="2196758" y="684326"/>
                </a:cubicBezTo>
                <a:cubicBezTo>
                  <a:pt x="2195462" y="681658"/>
                  <a:pt x="2194191" y="680518"/>
                  <a:pt x="2190062" y="680164"/>
                </a:cubicBezTo>
                <a:cubicBezTo>
                  <a:pt x="2186690" y="679897"/>
                  <a:pt x="2183716" y="676684"/>
                  <a:pt x="2180063" y="674439"/>
                </a:cubicBezTo>
                <a:cubicBezTo>
                  <a:pt x="2182770" y="671862"/>
                  <a:pt x="2185308" y="669504"/>
                  <a:pt x="2188141" y="666826"/>
                </a:cubicBezTo>
                <a:cubicBezTo>
                  <a:pt x="2189087" y="668122"/>
                  <a:pt x="2189495" y="668999"/>
                  <a:pt x="2190257" y="669717"/>
                </a:cubicBezTo>
                <a:cubicBezTo>
                  <a:pt x="2192329" y="671634"/>
                  <a:pt x="2194841" y="671833"/>
                  <a:pt x="2196278" y="670071"/>
                </a:cubicBezTo>
                <a:cubicBezTo>
                  <a:pt x="2197602" y="668476"/>
                  <a:pt x="2198465" y="666617"/>
                  <a:pt x="2200295" y="663599"/>
                </a:cubicBezTo>
                <a:close/>
                <a:moveTo>
                  <a:pt x="2714986" y="656920"/>
                </a:moveTo>
                <a:cubicBezTo>
                  <a:pt x="2717697" y="656242"/>
                  <a:pt x="2721046" y="656802"/>
                  <a:pt x="2723866" y="658762"/>
                </a:cubicBezTo>
                <a:cubicBezTo>
                  <a:pt x="2724544" y="659268"/>
                  <a:pt x="2725194" y="659733"/>
                  <a:pt x="2725811" y="660271"/>
                </a:cubicBezTo>
                <a:cubicBezTo>
                  <a:pt x="2730323" y="663866"/>
                  <a:pt x="2730352" y="663964"/>
                  <a:pt x="2729410" y="670689"/>
                </a:cubicBezTo>
                <a:cubicBezTo>
                  <a:pt x="2733680" y="672522"/>
                  <a:pt x="2737644" y="673201"/>
                  <a:pt x="2741297" y="669591"/>
                </a:cubicBezTo>
                <a:cubicBezTo>
                  <a:pt x="2742481" y="668422"/>
                  <a:pt x="2744917" y="668422"/>
                  <a:pt x="2745834" y="670014"/>
                </a:cubicBezTo>
                <a:cubicBezTo>
                  <a:pt x="2746484" y="671100"/>
                  <a:pt x="2746076" y="672692"/>
                  <a:pt x="2745780" y="674017"/>
                </a:cubicBezTo>
                <a:cubicBezTo>
                  <a:pt x="2745639" y="674583"/>
                  <a:pt x="2744567" y="675020"/>
                  <a:pt x="2743888" y="675497"/>
                </a:cubicBezTo>
                <a:cubicBezTo>
                  <a:pt x="2736373" y="680576"/>
                  <a:pt x="2736373" y="680576"/>
                  <a:pt x="2732594" y="687102"/>
                </a:cubicBezTo>
                <a:cubicBezTo>
                  <a:pt x="2729168" y="688131"/>
                  <a:pt x="2725544" y="689571"/>
                  <a:pt x="2724136" y="685171"/>
                </a:cubicBezTo>
                <a:cubicBezTo>
                  <a:pt x="2723443" y="682958"/>
                  <a:pt x="2721653" y="682521"/>
                  <a:pt x="2719328" y="682225"/>
                </a:cubicBezTo>
                <a:cubicBezTo>
                  <a:pt x="2717606" y="681983"/>
                  <a:pt x="2715986" y="681362"/>
                  <a:pt x="2713629" y="680745"/>
                </a:cubicBezTo>
                <a:cubicBezTo>
                  <a:pt x="2713250" y="677601"/>
                  <a:pt x="2712881" y="674468"/>
                  <a:pt x="2712502" y="671367"/>
                </a:cubicBezTo>
                <a:cubicBezTo>
                  <a:pt x="2710232" y="672313"/>
                  <a:pt x="2707961" y="673284"/>
                  <a:pt x="2705637" y="674172"/>
                </a:cubicBezTo>
                <a:cubicBezTo>
                  <a:pt x="2702265" y="675385"/>
                  <a:pt x="2701858" y="675175"/>
                  <a:pt x="2699320" y="671338"/>
                </a:cubicBezTo>
                <a:cubicBezTo>
                  <a:pt x="2705366" y="670479"/>
                  <a:pt x="2709412" y="668743"/>
                  <a:pt x="2709936" y="662513"/>
                </a:cubicBezTo>
                <a:cubicBezTo>
                  <a:pt x="2710203" y="659517"/>
                  <a:pt x="2712276" y="657599"/>
                  <a:pt x="2714986" y="656920"/>
                </a:cubicBezTo>
                <a:close/>
                <a:moveTo>
                  <a:pt x="2936781" y="656730"/>
                </a:moveTo>
                <a:cubicBezTo>
                  <a:pt x="2938755" y="657520"/>
                  <a:pt x="2940531" y="658297"/>
                  <a:pt x="2942856" y="659268"/>
                </a:cubicBezTo>
                <a:cubicBezTo>
                  <a:pt x="2940177" y="660679"/>
                  <a:pt x="2936723" y="660650"/>
                  <a:pt x="2935864" y="663624"/>
                </a:cubicBezTo>
                <a:cubicBezTo>
                  <a:pt x="2936485" y="664458"/>
                  <a:pt x="2937232" y="665516"/>
                  <a:pt x="2937993" y="666588"/>
                </a:cubicBezTo>
                <a:cubicBezTo>
                  <a:pt x="2937557" y="666783"/>
                  <a:pt x="2937131" y="667108"/>
                  <a:pt x="2936723" y="667151"/>
                </a:cubicBezTo>
                <a:cubicBezTo>
                  <a:pt x="2935961" y="667180"/>
                  <a:pt x="2935185" y="666913"/>
                  <a:pt x="2934423" y="666938"/>
                </a:cubicBezTo>
                <a:cubicBezTo>
                  <a:pt x="2931973" y="667054"/>
                  <a:pt x="2931240" y="667530"/>
                  <a:pt x="2930648" y="669422"/>
                </a:cubicBezTo>
                <a:cubicBezTo>
                  <a:pt x="2930435" y="670014"/>
                  <a:pt x="2930532" y="670689"/>
                  <a:pt x="2930377" y="671284"/>
                </a:cubicBezTo>
                <a:cubicBezTo>
                  <a:pt x="2930294" y="671663"/>
                  <a:pt x="2929969" y="672017"/>
                  <a:pt x="2929590" y="672634"/>
                </a:cubicBezTo>
                <a:cubicBezTo>
                  <a:pt x="2928024" y="672396"/>
                  <a:pt x="2926374" y="672129"/>
                  <a:pt x="2924540" y="671862"/>
                </a:cubicBezTo>
                <a:cubicBezTo>
                  <a:pt x="2925598" y="674258"/>
                  <a:pt x="2925598" y="674258"/>
                  <a:pt x="2931760" y="677767"/>
                </a:cubicBezTo>
                <a:cubicBezTo>
                  <a:pt x="2930435" y="679121"/>
                  <a:pt x="2928969" y="677601"/>
                  <a:pt x="2927641" y="677922"/>
                </a:cubicBezTo>
                <a:cubicBezTo>
                  <a:pt x="2926190" y="678276"/>
                  <a:pt x="2924753" y="678630"/>
                  <a:pt x="2923328" y="678980"/>
                </a:cubicBezTo>
                <a:cubicBezTo>
                  <a:pt x="2920732" y="677601"/>
                  <a:pt x="2918169" y="676233"/>
                  <a:pt x="2915361" y="674724"/>
                </a:cubicBezTo>
                <a:cubicBezTo>
                  <a:pt x="2914516" y="674991"/>
                  <a:pt x="2913628" y="675414"/>
                  <a:pt x="2912654" y="675583"/>
                </a:cubicBezTo>
                <a:cubicBezTo>
                  <a:pt x="2912004" y="675738"/>
                  <a:pt x="2911271" y="675612"/>
                  <a:pt x="2910004" y="675612"/>
                </a:cubicBezTo>
                <a:lnTo>
                  <a:pt x="2910553" y="674565"/>
                </a:lnTo>
                <a:lnTo>
                  <a:pt x="2907763" y="675201"/>
                </a:lnTo>
                <a:lnTo>
                  <a:pt x="2912071" y="671673"/>
                </a:lnTo>
                <a:lnTo>
                  <a:pt x="2912329" y="671183"/>
                </a:lnTo>
                <a:cubicBezTo>
                  <a:pt x="2911358" y="670634"/>
                  <a:pt x="2910354" y="670071"/>
                  <a:pt x="2909441" y="669450"/>
                </a:cubicBezTo>
                <a:cubicBezTo>
                  <a:pt x="2907661" y="668292"/>
                  <a:pt x="2908820" y="667350"/>
                  <a:pt x="2909466" y="666205"/>
                </a:cubicBezTo>
                <a:cubicBezTo>
                  <a:pt x="2913332" y="667559"/>
                  <a:pt x="2916812" y="668801"/>
                  <a:pt x="2920115" y="670014"/>
                </a:cubicBezTo>
                <a:cubicBezTo>
                  <a:pt x="2923483" y="667913"/>
                  <a:pt x="2926782" y="666234"/>
                  <a:pt x="2929518" y="664076"/>
                </a:cubicBezTo>
                <a:cubicBezTo>
                  <a:pt x="2932182" y="661921"/>
                  <a:pt x="2934243" y="659325"/>
                  <a:pt x="2936781" y="656730"/>
                </a:cubicBezTo>
                <a:close/>
                <a:moveTo>
                  <a:pt x="2231035" y="654279"/>
                </a:moveTo>
                <a:cubicBezTo>
                  <a:pt x="2232854" y="654420"/>
                  <a:pt x="2234125" y="655434"/>
                  <a:pt x="2233926" y="657026"/>
                </a:cubicBezTo>
                <a:cubicBezTo>
                  <a:pt x="2233869" y="657705"/>
                  <a:pt x="2232981" y="658297"/>
                  <a:pt x="2232602" y="658762"/>
                </a:cubicBezTo>
                <a:cubicBezTo>
                  <a:pt x="2230288" y="658791"/>
                  <a:pt x="2228371" y="657026"/>
                  <a:pt x="2228934" y="655517"/>
                </a:cubicBezTo>
                <a:cubicBezTo>
                  <a:pt x="2229147" y="654954"/>
                  <a:pt x="2230385" y="654221"/>
                  <a:pt x="2231035" y="654279"/>
                </a:cubicBezTo>
                <a:close/>
                <a:moveTo>
                  <a:pt x="2404216" y="652333"/>
                </a:moveTo>
                <a:cubicBezTo>
                  <a:pt x="2406486" y="651120"/>
                  <a:pt x="2408966" y="651358"/>
                  <a:pt x="2411024" y="653037"/>
                </a:cubicBezTo>
                <a:cubicBezTo>
                  <a:pt x="2411320" y="653275"/>
                  <a:pt x="2411533" y="653629"/>
                  <a:pt x="2411717" y="653983"/>
                </a:cubicBezTo>
                <a:cubicBezTo>
                  <a:pt x="2411886" y="654333"/>
                  <a:pt x="2412067" y="654715"/>
                  <a:pt x="2412265" y="655066"/>
                </a:cubicBezTo>
                <a:cubicBezTo>
                  <a:pt x="2412096" y="655463"/>
                  <a:pt x="2411969" y="655871"/>
                  <a:pt x="2411829" y="656224"/>
                </a:cubicBezTo>
                <a:cubicBezTo>
                  <a:pt x="2411673" y="656603"/>
                  <a:pt x="2411504" y="656957"/>
                  <a:pt x="2411237" y="657166"/>
                </a:cubicBezTo>
                <a:cubicBezTo>
                  <a:pt x="2408403" y="659466"/>
                  <a:pt x="2404696" y="658704"/>
                  <a:pt x="2403130" y="655307"/>
                </a:cubicBezTo>
                <a:cubicBezTo>
                  <a:pt x="2402805" y="654600"/>
                  <a:pt x="2403483" y="652712"/>
                  <a:pt x="2404216" y="652333"/>
                </a:cubicBezTo>
                <a:close/>
                <a:moveTo>
                  <a:pt x="2287141" y="649414"/>
                </a:moveTo>
                <a:cubicBezTo>
                  <a:pt x="2283798" y="649934"/>
                  <a:pt x="2281853" y="650230"/>
                  <a:pt x="2280611" y="650583"/>
                </a:cubicBezTo>
                <a:cubicBezTo>
                  <a:pt x="2280203" y="650739"/>
                  <a:pt x="2279853" y="650850"/>
                  <a:pt x="2279557" y="651006"/>
                </a:cubicBezTo>
                <a:cubicBezTo>
                  <a:pt x="2279412" y="651092"/>
                  <a:pt x="2279232" y="651175"/>
                  <a:pt x="2279116" y="651262"/>
                </a:cubicBezTo>
                <a:cubicBezTo>
                  <a:pt x="2278738" y="651558"/>
                  <a:pt x="2278413" y="651879"/>
                  <a:pt x="2278088" y="652334"/>
                </a:cubicBezTo>
                <a:cubicBezTo>
                  <a:pt x="2277904" y="652572"/>
                  <a:pt x="2277694" y="652868"/>
                  <a:pt x="2277496" y="653193"/>
                </a:cubicBezTo>
                <a:cubicBezTo>
                  <a:pt x="2276990" y="653897"/>
                  <a:pt x="2277636" y="655363"/>
                  <a:pt x="2277849" y="657283"/>
                </a:cubicBezTo>
                <a:cubicBezTo>
                  <a:pt x="2281066" y="655041"/>
                  <a:pt x="2283715" y="653247"/>
                  <a:pt x="2286282" y="651302"/>
                </a:cubicBezTo>
                <a:cubicBezTo>
                  <a:pt x="2286787" y="650937"/>
                  <a:pt x="2286874" y="650063"/>
                  <a:pt x="2287141" y="649414"/>
                </a:cubicBezTo>
                <a:close/>
                <a:moveTo>
                  <a:pt x="3265949" y="648991"/>
                </a:moveTo>
                <a:cubicBezTo>
                  <a:pt x="3265328" y="648850"/>
                  <a:pt x="3264270" y="649384"/>
                  <a:pt x="3263805" y="649907"/>
                </a:cubicBezTo>
                <a:cubicBezTo>
                  <a:pt x="3263058" y="650795"/>
                  <a:pt x="3262437" y="651922"/>
                  <a:pt x="3262213" y="653037"/>
                </a:cubicBezTo>
                <a:cubicBezTo>
                  <a:pt x="3262116" y="653571"/>
                  <a:pt x="3263130" y="654925"/>
                  <a:pt x="3263455" y="654871"/>
                </a:cubicBezTo>
                <a:cubicBezTo>
                  <a:pt x="3264891" y="654575"/>
                  <a:pt x="3266400" y="654066"/>
                  <a:pt x="3267671" y="653333"/>
                </a:cubicBezTo>
                <a:cubicBezTo>
                  <a:pt x="3268162" y="653037"/>
                  <a:pt x="3268162" y="651853"/>
                  <a:pt x="3268544" y="650611"/>
                </a:cubicBezTo>
                <a:cubicBezTo>
                  <a:pt x="3267754" y="650117"/>
                  <a:pt x="3266924" y="649258"/>
                  <a:pt x="3265949" y="648991"/>
                </a:cubicBezTo>
                <a:close/>
                <a:moveTo>
                  <a:pt x="2464280" y="646634"/>
                </a:moveTo>
                <a:cubicBezTo>
                  <a:pt x="2464832" y="648525"/>
                  <a:pt x="2465284" y="650063"/>
                  <a:pt x="2465775" y="651583"/>
                </a:cubicBezTo>
                <a:cubicBezTo>
                  <a:pt x="2466312" y="653121"/>
                  <a:pt x="2466933" y="654658"/>
                  <a:pt x="2467792" y="656997"/>
                </a:cubicBezTo>
                <a:cubicBezTo>
                  <a:pt x="2465183" y="658351"/>
                  <a:pt x="2462504" y="659733"/>
                  <a:pt x="2458288" y="661921"/>
                </a:cubicBezTo>
                <a:cubicBezTo>
                  <a:pt x="2458938" y="657972"/>
                  <a:pt x="2459588" y="655687"/>
                  <a:pt x="2459613" y="653417"/>
                </a:cubicBezTo>
                <a:cubicBezTo>
                  <a:pt x="2459642" y="651529"/>
                  <a:pt x="2458967" y="649637"/>
                  <a:pt x="2458501" y="647172"/>
                </a:cubicBezTo>
                <a:cubicBezTo>
                  <a:pt x="2460826" y="646959"/>
                  <a:pt x="2462335" y="646804"/>
                  <a:pt x="2464280" y="646634"/>
                </a:cubicBezTo>
                <a:close/>
                <a:moveTo>
                  <a:pt x="3224835" y="646507"/>
                </a:moveTo>
                <a:cubicBezTo>
                  <a:pt x="3225593" y="647171"/>
                  <a:pt x="3225918" y="648370"/>
                  <a:pt x="3226341" y="649117"/>
                </a:cubicBezTo>
                <a:cubicBezTo>
                  <a:pt x="3224947" y="651146"/>
                  <a:pt x="3222099" y="651387"/>
                  <a:pt x="3220674" y="649666"/>
                </a:cubicBezTo>
                <a:cubicBezTo>
                  <a:pt x="3220139" y="649019"/>
                  <a:pt x="3220082" y="647254"/>
                  <a:pt x="3220590" y="646551"/>
                </a:cubicBezTo>
                <a:cubicBezTo>
                  <a:pt x="3221760" y="644915"/>
                  <a:pt x="3223536" y="645421"/>
                  <a:pt x="3224835" y="646507"/>
                </a:cubicBezTo>
                <a:close/>
                <a:moveTo>
                  <a:pt x="3286253" y="645930"/>
                </a:moveTo>
                <a:cubicBezTo>
                  <a:pt x="3282236" y="648171"/>
                  <a:pt x="3278020" y="650499"/>
                  <a:pt x="3273861" y="652824"/>
                </a:cubicBezTo>
                <a:cubicBezTo>
                  <a:pt x="3274100" y="653799"/>
                  <a:pt x="3274182" y="654658"/>
                  <a:pt x="3274507" y="655405"/>
                </a:cubicBezTo>
                <a:cubicBezTo>
                  <a:pt x="3275016" y="656546"/>
                  <a:pt x="3275565" y="657704"/>
                  <a:pt x="3276258" y="658762"/>
                </a:cubicBezTo>
                <a:cubicBezTo>
                  <a:pt x="3279344" y="663808"/>
                  <a:pt x="3280474" y="664429"/>
                  <a:pt x="3286224" y="661357"/>
                </a:cubicBezTo>
                <a:cubicBezTo>
                  <a:pt x="3289314" y="659704"/>
                  <a:pt x="3291614" y="660412"/>
                  <a:pt x="3294249" y="661596"/>
                </a:cubicBezTo>
                <a:cubicBezTo>
                  <a:pt x="3294220" y="661679"/>
                  <a:pt x="3294249" y="661780"/>
                  <a:pt x="3294249" y="661863"/>
                </a:cubicBezTo>
                <a:cubicBezTo>
                  <a:pt x="3294306" y="661834"/>
                  <a:pt x="3294361" y="661805"/>
                  <a:pt x="3294447" y="661780"/>
                </a:cubicBezTo>
                <a:cubicBezTo>
                  <a:pt x="3295981" y="669562"/>
                  <a:pt x="3288932" y="671042"/>
                  <a:pt x="3284308" y="674904"/>
                </a:cubicBezTo>
                <a:cubicBezTo>
                  <a:pt x="3284308" y="678121"/>
                  <a:pt x="3284308" y="681434"/>
                  <a:pt x="3284308" y="684762"/>
                </a:cubicBezTo>
                <a:lnTo>
                  <a:pt x="3284095" y="684593"/>
                </a:lnTo>
                <a:cubicBezTo>
                  <a:pt x="3284095" y="684676"/>
                  <a:pt x="3284069" y="684762"/>
                  <a:pt x="3284095" y="684845"/>
                </a:cubicBezTo>
                <a:cubicBezTo>
                  <a:pt x="3279261" y="687101"/>
                  <a:pt x="3274424" y="689343"/>
                  <a:pt x="3269855" y="691487"/>
                </a:cubicBezTo>
                <a:cubicBezTo>
                  <a:pt x="3266191" y="689303"/>
                  <a:pt x="3263003" y="687426"/>
                  <a:pt x="3259379" y="685268"/>
                </a:cubicBezTo>
                <a:cubicBezTo>
                  <a:pt x="3257759" y="688726"/>
                  <a:pt x="3255571" y="691516"/>
                  <a:pt x="3255304" y="694505"/>
                </a:cubicBezTo>
                <a:cubicBezTo>
                  <a:pt x="3255008" y="697775"/>
                  <a:pt x="3256813" y="701020"/>
                  <a:pt x="3260675" y="703092"/>
                </a:cubicBezTo>
                <a:cubicBezTo>
                  <a:pt x="3262650" y="701443"/>
                  <a:pt x="3264808" y="699667"/>
                  <a:pt x="3266992" y="697833"/>
                </a:cubicBezTo>
                <a:cubicBezTo>
                  <a:pt x="3269320" y="701443"/>
                  <a:pt x="3271504" y="704799"/>
                  <a:pt x="3273973" y="708633"/>
                </a:cubicBezTo>
                <a:cubicBezTo>
                  <a:pt x="3275637" y="705897"/>
                  <a:pt x="3276579" y="703655"/>
                  <a:pt x="3278103" y="701937"/>
                </a:cubicBezTo>
                <a:cubicBezTo>
                  <a:pt x="3282532" y="697042"/>
                  <a:pt x="3284506" y="691404"/>
                  <a:pt x="3284095" y="684845"/>
                </a:cubicBezTo>
                <a:cubicBezTo>
                  <a:pt x="3284124" y="684820"/>
                  <a:pt x="3284152" y="684820"/>
                  <a:pt x="3284210" y="684791"/>
                </a:cubicBezTo>
                <a:cubicBezTo>
                  <a:pt x="3287874" y="691162"/>
                  <a:pt x="3291556" y="697580"/>
                  <a:pt x="3295068" y="703713"/>
                </a:cubicBezTo>
                <a:cubicBezTo>
                  <a:pt x="3293148" y="705601"/>
                  <a:pt x="3290711" y="707012"/>
                  <a:pt x="3289906" y="709113"/>
                </a:cubicBezTo>
                <a:cubicBezTo>
                  <a:pt x="3289145" y="711088"/>
                  <a:pt x="3290062" y="713751"/>
                  <a:pt x="3290202" y="715809"/>
                </a:cubicBezTo>
                <a:cubicBezTo>
                  <a:pt x="3295660" y="717433"/>
                  <a:pt x="3295743" y="712188"/>
                  <a:pt x="3298494" y="710763"/>
                </a:cubicBezTo>
                <a:cubicBezTo>
                  <a:pt x="3302793" y="711947"/>
                  <a:pt x="3307348" y="714430"/>
                  <a:pt x="3310380" y="708633"/>
                </a:cubicBezTo>
                <a:cubicBezTo>
                  <a:pt x="3302060" y="700443"/>
                  <a:pt x="3302060" y="700443"/>
                  <a:pt x="3301847" y="688596"/>
                </a:cubicBezTo>
                <a:cubicBezTo>
                  <a:pt x="3300299" y="687513"/>
                  <a:pt x="3298523" y="686412"/>
                  <a:pt x="3296898" y="685116"/>
                </a:cubicBezTo>
                <a:cubicBezTo>
                  <a:pt x="3295010" y="683549"/>
                  <a:pt x="3294476" y="680488"/>
                  <a:pt x="3295956" y="679517"/>
                </a:cubicBezTo>
                <a:cubicBezTo>
                  <a:pt x="3302172" y="675496"/>
                  <a:pt x="3301526" y="668587"/>
                  <a:pt x="3303598" y="662863"/>
                </a:cubicBezTo>
                <a:cubicBezTo>
                  <a:pt x="3304034" y="661653"/>
                  <a:pt x="3303356" y="660029"/>
                  <a:pt x="3303089" y="657816"/>
                </a:cubicBezTo>
                <a:cubicBezTo>
                  <a:pt x="3299605" y="659408"/>
                  <a:pt x="3297014" y="660596"/>
                  <a:pt x="3294447" y="661780"/>
                </a:cubicBezTo>
                <a:cubicBezTo>
                  <a:pt x="3294447" y="661751"/>
                  <a:pt x="3294447" y="661707"/>
                  <a:pt x="3294447" y="661679"/>
                </a:cubicBezTo>
                <a:cubicBezTo>
                  <a:pt x="3294361" y="661653"/>
                  <a:pt x="3294306" y="661624"/>
                  <a:pt x="3294249" y="661596"/>
                </a:cubicBezTo>
                <a:cubicBezTo>
                  <a:pt x="3294306" y="658733"/>
                  <a:pt x="3294036" y="656084"/>
                  <a:pt x="3291823" y="653683"/>
                </a:cubicBezTo>
                <a:cubicBezTo>
                  <a:pt x="3289639" y="651359"/>
                  <a:pt x="3288015" y="648467"/>
                  <a:pt x="3286253" y="645930"/>
                </a:cubicBezTo>
                <a:close/>
                <a:moveTo>
                  <a:pt x="1148536" y="645775"/>
                </a:moveTo>
                <a:cubicBezTo>
                  <a:pt x="1151947" y="650554"/>
                  <a:pt x="1147872" y="653193"/>
                  <a:pt x="1148492" y="656138"/>
                </a:cubicBezTo>
                <a:cubicBezTo>
                  <a:pt x="1144951" y="656167"/>
                  <a:pt x="1143569" y="655406"/>
                  <a:pt x="1144190" y="654038"/>
                </a:cubicBezTo>
                <a:cubicBezTo>
                  <a:pt x="1145247" y="651796"/>
                  <a:pt x="1146489" y="649612"/>
                  <a:pt x="1148536" y="645775"/>
                </a:cubicBezTo>
                <a:close/>
                <a:moveTo>
                  <a:pt x="1267582" y="643067"/>
                </a:moveTo>
                <a:cubicBezTo>
                  <a:pt x="1271274" y="641757"/>
                  <a:pt x="1274743" y="641107"/>
                  <a:pt x="1278226" y="644013"/>
                </a:cubicBezTo>
                <a:cubicBezTo>
                  <a:pt x="1280710" y="646070"/>
                  <a:pt x="1283684" y="647521"/>
                  <a:pt x="1286785" y="649442"/>
                </a:cubicBezTo>
                <a:cubicBezTo>
                  <a:pt x="1285897" y="650611"/>
                  <a:pt x="1285334" y="651712"/>
                  <a:pt x="1284514" y="652499"/>
                </a:cubicBezTo>
                <a:cubicBezTo>
                  <a:pt x="1283627" y="653387"/>
                  <a:pt x="1282515" y="653983"/>
                  <a:pt x="1281244" y="654896"/>
                </a:cubicBezTo>
                <a:cubicBezTo>
                  <a:pt x="1281569" y="656084"/>
                  <a:pt x="1281894" y="657195"/>
                  <a:pt x="1282161" y="658379"/>
                </a:cubicBezTo>
                <a:cubicBezTo>
                  <a:pt x="1282388" y="659538"/>
                  <a:pt x="1282598" y="660708"/>
                  <a:pt x="1282811" y="661920"/>
                </a:cubicBezTo>
                <a:cubicBezTo>
                  <a:pt x="1277115" y="665346"/>
                  <a:pt x="1270798" y="665613"/>
                  <a:pt x="1264549" y="666501"/>
                </a:cubicBezTo>
                <a:cubicBezTo>
                  <a:pt x="1264549" y="668151"/>
                  <a:pt x="1264549" y="669324"/>
                  <a:pt x="1264549" y="670479"/>
                </a:cubicBezTo>
                <a:cubicBezTo>
                  <a:pt x="1261095" y="670663"/>
                  <a:pt x="1258077" y="670338"/>
                  <a:pt x="1257049" y="665967"/>
                </a:cubicBezTo>
                <a:cubicBezTo>
                  <a:pt x="1256316" y="662837"/>
                  <a:pt x="1254991" y="659859"/>
                  <a:pt x="1253919" y="656870"/>
                </a:cubicBezTo>
                <a:cubicBezTo>
                  <a:pt x="1256074" y="655463"/>
                  <a:pt x="1257204" y="657195"/>
                  <a:pt x="1258640" y="657704"/>
                </a:cubicBezTo>
                <a:cubicBezTo>
                  <a:pt x="1263098" y="659141"/>
                  <a:pt x="1267174" y="657166"/>
                  <a:pt x="1268498" y="652867"/>
                </a:cubicBezTo>
                <a:cubicBezTo>
                  <a:pt x="1269062" y="650976"/>
                  <a:pt x="1267766" y="650063"/>
                  <a:pt x="1266553" y="648763"/>
                </a:cubicBezTo>
                <a:cubicBezTo>
                  <a:pt x="1264225" y="646283"/>
                  <a:pt x="1264831" y="644042"/>
                  <a:pt x="1267582" y="643067"/>
                </a:cubicBezTo>
                <a:close/>
                <a:moveTo>
                  <a:pt x="3041501" y="643024"/>
                </a:moveTo>
                <a:cubicBezTo>
                  <a:pt x="3039346" y="648962"/>
                  <a:pt x="3039346" y="648962"/>
                  <a:pt x="3033213" y="652333"/>
                </a:cubicBezTo>
                <a:cubicBezTo>
                  <a:pt x="3034184" y="647962"/>
                  <a:pt x="3037017" y="645450"/>
                  <a:pt x="3041501" y="643024"/>
                </a:cubicBezTo>
                <a:close/>
                <a:moveTo>
                  <a:pt x="2132770" y="642122"/>
                </a:moveTo>
                <a:cubicBezTo>
                  <a:pt x="2137848" y="643125"/>
                  <a:pt x="2138285" y="648045"/>
                  <a:pt x="2142360" y="649666"/>
                </a:cubicBezTo>
                <a:cubicBezTo>
                  <a:pt x="2143064" y="648143"/>
                  <a:pt x="2143768" y="646663"/>
                  <a:pt x="2144631" y="644746"/>
                </a:cubicBezTo>
                <a:cubicBezTo>
                  <a:pt x="2146786" y="644212"/>
                  <a:pt x="2149226" y="643591"/>
                  <a:pt x="2151709" y="642970"/>
                </a:cubicBezTo>
                <a:cubicBezTo>
                  <a:pt x="2152482" y="643829"/>
                  <a:pt x="2153132" y="644338"/>
                  <a:pt x="2153413" y="644959"/>
                </a:cubicBezTo>
                <a:cubicBezTo>
                  <a:pt x="2153709" y="645605"/>
                  <a:pt x="2153680" y="646338"/>
                  <a:pt x="2153836" y="647226"/>
                </a:cubicBezTo>
                <a:cubicBezTo>
                  <a:pt x="2151439" y="649413"/>
                  <a:pt x="2148648" y="651005"/>
                  <a:pt x="2144869" y="651204"/>
                </a:cubicBezTo>
                <a:cubicBezTo>
                  <a:pt x="2143418" y="651262"/>
                  <a:pt x="2142739" y="650554"/>
                  <a:pt x="2142472" y="649525"/>
                </a:cubicBezTo>
                <a:cubicBezTo>
                  <a:pt x="2141711" y="651034"/>
                  <a:pt x="2141090" y="652601"/>
                  <a:pt x="2140202" y="654066"/>
                </a:cubicBezTo>
                <a:cubicBezTo>
                  <a:pt x="2139707" y="654871"/>
                  <a:pt x="2138819" y="655489"/>
                  <a:pt x="2138144" y="656167"/>
                </a:cubicBezTo>
                <a:cubicBezTo>
                  <a:pt x="2129795" y="651626"/>
                  <a:pt x="2129766" y="651500"/>
                  <a:pt x="2132770" y="642122"/>
                </a:cubicBezTo>
                <a:close/>
                <a:moveTo>
                  <a:pt x="2249762" y="641433"/>
                </a:moveTo>
                <a:cubicBezTo>
                  <a:pt x="2251185" y="640021"/>
                  <a:pt x="2252708" y="641234"/>
                  <a:pt x="2253513" y="642801"/>
                </a:cubicBezTo>
                <a:cubicBezTo>
                  <a:pt x="2254246" y="644237"/>
                  <a:pt x="2254751" y="645833"/>
                  <a:pt x="2255343" y="647342"/>
                </a:cubicBezTo>
                <a:cubicBezTo>
                  <a:pt x="2254838" y="647822"/>
                  <a:pt x="2254329" y="648342"/>
                  <a:pt x="2253863" y="648850"/>
                </a:cubicBezTo>
                <a:cubicBezTo>
                  <a:pt x="2252242" y="647847"/>
                  <a:pt x="2250171" y="647172"/>
                  <a:pt x="2249142" y="645775"/>
                </a:cubicBezTo>
                <a:cubicBezTo>
                  <a:pt x="2248492" y="644887"/>
                  <a:pt x="2248900" y="642349"/>
                  <a:pt x="2249762" y="641433"/>
                </a:cubicBezTo>
                <a:close/>
                <a:moveTo>
                  <a:pt x="774539" y="641291"/>
                </a:moveTo>
                <a:cubicBezTo>
                  <a:pt x="775611" y="641179"/>
                  <a:pt x="777474" y="642121"/>
                  <a:pt x="777910" y="642941"/>
                </a:cubicBezTo>
                <a:cubicBezTo>
                  <a:pt x="778318" y="643771"/>
                  <a:pt x="777881" y="645717"/>
                  <a:pt x="777048" y="646070"/>
                </a:cubicBezTo>
                <a:cubicBezTo>
                  <a:pt x="769435" y="649315"/>
                  <a:pt x="767727" y="654304"/>
                  <a:pt x="769435" y="660863"/>
                </a:cubicBezTo>
                <a:cubicBezTo>
                  <a:pt x="769998" y="663047"/>
                  <a:pt x="769153" y="665584"/>
                  <a:pt x="768464" y="667855"/>
                </a:cubicBezTo>
                <a:cubicBezTo>
                  <a:pt x="767756" y="670266"/>
                  <a:pt x="764132" y="671634"/>
                  <a:pt x="761483" y="670775"/>
                </a:cubicBezTo>
                <a:cubicBezTo>
                  <a:pt x="758790" y="669887"/>
                  <a:pt x="757252" y="667559"/>
                  <a:pt x="758465" y="666050"/>
                </a:cubicBezTo>
                <a:cubicBezTo>
                  <a:pt x="762623" y="660892"/>
                  <a:pt x="759295" y="656109"/>
                  <a:pt x="758140" y="651737"/>
                </a:cubicBezTo>
                <a:cubicBezTo>
                  <a:pt x="760187" y="644067"/>
                  <a:pt x="766912" y="642053"/>
                  <a:pt x="774539" y="641291"/>
                </a:cubicBezTo>
                <a:close/>
                <a:moveTo>
                  <a:pt x="887582" y="638837"/>
                </a:moveTo>
                <a:cubicBezTo>
                  <a:pt x="888737" y="639613"/>
                  <a:pt x="889387" y="640884"/>
                  <a:pt x="890528" y="642263"/>
                </a:cubicBezTo>
                <a:cubicBezTo>
                  <a:pt x="889087" y="642942"/>
                  <a:pt x="888033" y="643422"/>
                  <a:pt x="887171" y="643829"/>
                </a:cubicBezTo>
                <a:cubicBezTo>
                  <a:pt x="884958" y="642559"/>
                  <a:pt x="886734" y="640021"/>
                  <a:pt x="884153" y="639260"/>
                </a:cubicBezTo>
                <a:cubicBezTo>
                  <a:pt x="885099" y="638133"/>
                  <a:pt x="886579" y="638133"/>
                  <a:pt x="887582" y="638837"/>
                </a:cubicBezTo>
                <a:close/>
                <a:moveTo>
                  <a:pt x="878826" y="636299"/>
                </a:moveTo>
                <a:cubicBezTo>
                  <a:pt x="878938" y="636328"/>
                  <a:pt x="878995" y="636357"/>
                  <a:pt x="879093" y="636396"/>
                </a:cubicBezTo>
                <a:cubicBezTo>
                  <a:pt x="879064" y="636425"/>
                  <a:pt x="879021" y="636454"/>
                  <a:pt x="879021" y="636483"/>
                </a:cubicBezTo>
                <a:cubicBezTo>
                  <a:pt x="878938" y="636454"/>
                  <a:pt x="878855" y="636425"/>
                  <a:pt x="878739" y="636396"/>
                </a:cubicBezTo>
                <a:cubicBezTo>
                  <a:pt x="878768" y="636357"/>
                  <a:pt x="878797" y="636328"/>
                  <a:pt x="878826" y="636299"/>
                </a:cubicBezTo>
                <a:close/>
                <a:moveTo>
                  <a:pt x="863373" y="633058"/>
                </a:moveTo>
                <a:cubicBezTo>
                  <a:pt x="867585" y="634184"/>
                  <a:pt x="871267" y="635159"/>
                  <a:pt x="874960" y="636130"/>
                </a:cubicBezTo>
                <a:cubicBezTo>
                  <a:pt x="874314" y="636978"/>
                  <a:pt x="873538" y="638400"/>
                  <a:pt x="873043" y="638343"/>
                </a:cubicBezTo>
                <a:cubicBezTo>
                  <a:pt x="869856" y="637949"/>
                  <a:pt x="866697" y="637299"/>
                  <a:pt x="863626" y="636455"/>
                </a:cubicBezTo>
                <a:cubicBezTo>
                  <a:pt x="863218" y="636357"/>
                  <a:pt x="863456" y="634708"/>
                  <a:pt x="863373" y="633058"/>
                </a:cubicBezTo>
                <a:close/>
                <a:moveTo>
                  <a:pt x="2237735" y="632621"/>
                </a:moveTo>
                <a:cubicBezTo>
                  <a:pt x="2240089" y="630520"/>
                  <a:pt x="2242951" y="630405"/>
                  <a:pt x="2245813" y="633790"/>
                </a:cubicBezTo>
                <a:cubicBezTo>
                  <a:pt x="2244334" y="637837"/>
                  <a:pt x="2240200" y="639880"/>
                  <a:pt x="2237042" y="645099"/>
                </a:cubicBezTo>
                <a:cubicBezTo>
                  <a:pt x="2234252" y="638894"/>
                  <a:pt x="2234717" y="635328"/>
                  <a:pt x="2237735" y="632621"/>
                </a:cubicBezTo>
                <a:close/>
                <a:moveTo>
                  <a:pt x="1190891" y="632296"/>
                </a:moveTo>
                <a:cubicBezTo>
                  <a:pt x="1191978" y="633382"/>
                  <a:pt x="1193075" y="634465"/>
                  <a:pt x="1194302" y="635736"/>
                </a:cubicBezTo>
                <a:cubicBezTo>
                  <a:pt x="1195078" y="639219"/>
                  <a:pt x="1193429" y="642122"/>
                  <a:pt x="1191032" y="644421"/>
                </a:cubicBezTo>
                <a:cubicBezTo>
                  <a:pt x="1189440" y="645959"/>
                  <a:pt x="1187000" y="645717"/>
                  <a:pt x="1185574" y="643887"/>
                </a:cubicBezTo>
                <a:cubicBezTo>
                  <a:pt x="1184715" y="642800"/>
                  <a:pt x="1183982" y="640457"/>
                  <a:pt x="1184574" y="639613"/>
                </a:cubicBezTo>
                <a:cubicBezTo>
                  <a:pt x="1186350" y="636949"/>
                  <a:pt x="1188733" y="634707"/>
                  <a:pt x="1190891" y="632296"/>
                </a:cubicBezTo>
                <a:close/>
                <a:moveTo>
                  <a:pt x="2870299" y="630899"/>
                </a:moveTo>
                <a:cubicBezTo>
                  <a:pt x="2871822" y="632816"/>
                  <a:pt x="2871060" y="635736"/>
                  <a:pt x="2874626" y="636808"/>
                </a:cubicBezTo>
                <a:cubicBezTo>
                  <a:pt x="2877998" y="637837"/>
                  <a:pt x="2876897" y="641107"/>
                  <a:pt x="2878760" y="643320"/>
                </a:cubicBezTo>
                <a:cubicBezTo>
                  <a:pt x="2879842" y="642970"/>
                  <a:pt x="2880943" y="642587"/>
                  <a:pt x="2882059" y="642208"/>
                </a:cubicBezTo>
                <a:cubicBezTo>
                  <a:pt x="2883622" y="643266"/>
                  <a:pt x="2883622" y="644392"/>
                  <a:pt x="2882409" y="645634"/>
                </a:cubicBezTo>
                <a:cubicBezTo>
                  <a:pt x="2876926" y="647171"/>
                  <a:pt x="2874782" y="641645"/>
                  <a:pt x="2870031" y="641728"/>
                </a:cubicBezTo>
                <a:cubicBezTo>
                  <a:pt x="2867465" y="642417"/>
                  <a:pt x="2867635" y="644309"/>
                  <a:pt x="2867335" y="645803"/>
                </a:cubicBezTo>
                <a:cubicBezTo>
                  <a:pt x="2866277" y="651203"/>
                  <a:pt x="2863177" y="655463"/>
                  <a:pt x="2856690" y="658621"/>
                </a:cubicBezTo>
                <a:cubicBezTo>
                  <a:pt x="2855423" y="658495"/>
                  <a:pt x="2853449" y="658112"/>
                  <a:pt x="2851503" y="658267"/>
                </a:cubicBezTo>
                <a:cubicBezTo>
                  <a:pt x="2849612" y="658408"/>
                  <a:pt x="2847781" y="659141"/>
                  <a:pt x="2845905" y="659621"/>
                </a:cubicBezTo>
                <a:cubicBezTo>
                  <a:pt x="2844775" y="654658"/>
                  <a:pt x="2846128" y="650088"/>
                  <a:pt x="2850319" y="649117"/>
                </a:cubicBezTo>
                <a:cubicBezTo>
                  <a:pt x="2855632" y="647904"/>
                  <a:pt x="2857849" y="643941"/>
                  <a:pt x="2862823" y="642291"/>
                </a:cubicBezTo>
                <a:cubicBezTo>
                  <a:pt x="2861711" y="639753"/>
                  <a:pt x="2860765" y="637624"/>
                  <a:pt x="2859849" y="635566"/>
                </a:cubicBezTo>
                <a:cubicBezTo>
                  <a:pt x="2863657" y="633888"/>
                  <a:pt x="2866927" y="632408"/>
                  <a:pt x="2870299" y="630899"/>
                </a:cubicBezTo>
                <a:close/>
                <a:moveTo>
                  <a:pt x="2222181" y="630405"/>
                </a:moveTo>
                <a:cubicBezTo>
                  <a:pt x="2227794" y="639841"/>
                  <a:pt x="2229444" y="649792"/>
                  <a:pt x="2228765" y="661538"/>
                </a:cubicBezTo>
                <a:cubicBezTo>
                  <a:pt x="2223831" y="660834"/>
                  <a:pt x="2220264" y="660325"/>
                  <a:pt x="2216456" y="659791"/>
                </a:cubicBezTo>
                <a:cubicBezTo>
                  <a:pt x="2216456" y="652417"/>
                  <a:pt x="2216456" y="645421"/>
                  <a:pt x="2216456" y="637949"/>
                </a:cubicBezTo>
                <a:cubicBezTo>
                  <a:pt x="2218178" y="635679"/>
                  <a:pt x="2220149" y="633058"/>
                  <a:pt x="2222181" y="630405"/>
                </a:cubicBezTo>
                <a:close/>
                <a:moveTo>
                  <a:pt x="2566820" y="629899"/>
                </a:moveTo>
                <a:cubicBezTo>
                  <a:pt x="2567073" y="632224"/>
                  <a:pt x="2566961" y="634115"/>
                  <a:pt x="2566369" y="635862"/>
                </a:cubicBezTo>
                <a:cubicBezTo>
                  <a:pt x="2566015" y="636920"/>
                  <a:pt x="2564535" y="637187"/>
                  <a:pt x="2562745" y="636512"/>
                </a:cubicBezTo>
                <a:cubicBezTo>
                  <a:pt x="2562532" y="633974"/>
                  <a:pt x="2563153" y="631758"/>
                  <a:pt x="2566820" y="629899"/>
                </a:cubicBezTo>
                <a:close/>
                <a:moveTo>
                  <a:pt x="2181771" y="629037"/>
                </a:moveTo>
                <a:cubicBezTo>
                  <a:pt x="2185196" y="628658"/>
                  <a:pt x="2184067" y="631026"/>
                  <a:pt x="2185168" y="631845"/>
                </a:cubicBezTo>
                <a:cubicBezTo>
                  <a:pt x="2186492" y="632787"/>
                  <a:pt x="2188413" y="633408"/>
                  <a:pt x="2189326" y="634567"/>
                </a:cubicBezTo>
                <a:cubicBezTo>
                  <a:pt x="2191387" y="637274"/>
                  <a:pt x="2189496" y="640234"/>
                  <a:pt x="2190145" y="642616"/>
                </a:cubicBezTo>
                <a:cubicBezTo>
                  <a:pt x="2187875" y="644338"/>
                  <a:pt x="2185691" y="644237"/>
                  <a:pt x="2184745" y="642970"/>
                </a:cubicBezTo>
                <a:cubicBezTo>
                  <a:pt x="2181558" y="638667"/>
                  <a:pt x="2179739" y="634058"/>
                  <a:pt x="2181771" y="629037"/>
                </a:cubicBezTo>
                <a:close/>
                <a:moveTo>
                  <a:pt x="2265399" y="626824"/>
                </a:moveTo>
                <a:cubicBezTo>
                  <a:pt x="2268796" y="627513"/>
                  <a:pt x="2271207" y="629517"/>
                  <a:pt x="2272207" y="633974"/>
                </a:cubicBezTo>
                <a:cubicBezTo>
                  <a:pt x="2267810" y="635003"/>
                  <a:pt x="2264749" y="634465"/>
                  <a:pt x="2262746" y="631321"/>
                </a:cubicBezTo>
                <a:cubicBezTo>
                  <a:pt x="2262154" y="630405"/>
                  <a:pt x="2261829" y="628741"/>
                  <a:pt x="2262294" y="627954"/>
                </a:cubicBezTo>
                <a:cubicBezTo>
                  <a:pt x="2262717" y="627217"/>
                  <a:pt x="2264424" y="626625"/>
                  <a:pt x="2265399" y="626824"/>
                </a:cubicBezTo>
                <a:close/>
                <a:moveTo>
                  <a:pt x="2005685" y="626795"/>
                </a:moveTo>
                <a:cubicBezTo>
                  <a:pt x="2006602" y="627120"/>
                  <a:pt x="2007930" y="628546"/>
                  <a:pt x="2007760" y="628784"/>
                </a:cubicBezTo>
                <a:cubicBezTo>
                  <a:pt x="2006927" y="629784"/>
                  <a:pt x="2005757" y="630957"/>
                  <a:pt x="2004487" y="631224"/>
                </a:cubicBezTo>
                <a:cubicBezTo>
                  <a:pt x="2003739" y="631350"/>
                  <a:pt x="2002570" y="629758"/>
                  <a:pt x="2001949" y="629249"/>
                </a:cubicBezTo>
                <a:cubicBezTo>
                  <a:pt x="2002628" y="626921"/>
                  <a:pt x="2003869" y="626120"/>
                  <a:pt x="2005685" y="626795"/>
                </a:cubicBezTo>
                <a:close/>
                <a:moveTo>
                  <a:pt x="2447430" y="626359"/>
                </a:moveTo>
                <a:cubicBezTo>
                  <a:pt x="2449730" y="625175"/>
                  <a:pt x="2451268" y="626655"/>
                  <a:pt x="2451592" y="629221"/>
                </a:cubicBezTo>
                <a:cubicBezTo>
                  <a:pt x="2445572" y="633564"/>
                  <a:pt x="2445572" y="633564"/>
                  <a:pt x="2438197" y="633001"/>
                </a:cubicBezTo>
                <a:cubicBezTo>
                  <a:pt x="2442117" y="630138"/>
                  <a:pt x="2444568" y="627897"/>
                  <a:pt x="2447430" y="626359"/>
                </a:cubicBezTo>
                <a:close/>
                <a:moveTo>
                  <a:pt x="1107234" y="624709"/>
                </a:moveTo>
                <a:cubicBezTo>
                  <a:pt x="1110378" y="627178"/>
                  <a:pt x="1113565" y="629687"/>
                  <a:pt x="1116850" y="632268"/>
                </a:cubicBezTo>
                <a:cubicBezTo>
                  <a:pt x="1117640" y="635354"/>
                  <a:pt x="1114807" y="638216"/>
                  <a:pt x="1116399" y="641826"/>
                </a:cubicBezTo>
                <a:cubicBezTo>
                  <a:pt x="1117669" y="644660"/>
                  <a:pt x="1116583" y="645212"/>
                  <a:pt x="1110028" y="645479"/>
                </a:cubicBezTo>
                <a:cubicBezTo>
                  <a:pt x="1107165" y="640671"/>
                  <a:pt x="1105429" y="635484"/>
                  <a:pt x="1106995" y="629434"/>
                </a:cubicBezTo>
                <a:cubicBezTo>
                  <a:pt x="1107374" y="627925"/>
                  <a:pt x="1107205" y="626304"/>
                  <a:pt x="1107234" y="624709"/>
                </a:cubicBezTo>
                <a:close/>
                <a:moveTo>
                  <a:pt x="3303215" y="624499"/>
                </a:moveTo>
                <a:cubicBezTo>
                  <a:pt x="3299324" y="625824"/>
                  <a:pt x="3298790" y="628275"/>
                  <a:pt x="3299735" y="630816"/>
                </a:cubicBezTo>
                <a:cubicBezTo>
                  <a:pt x="3300706" y="633534"/>
                  <a:pt x="3302356" y="636003"/>
                  <a:pt x="3303807" y="638754"/>
                </a:cubicBezTo>
                <a:cubicBezTo>
                  <a:pt x="3305135" y="638458"/>
                  <a:pt x="3306514" y="638486"/>
                  <a:pt x="3307460" y="637866"/>
                </a:cubicBezTo>
                <a:cubicBezTo>
                  <a:pt x="3308731" y="637017"/>
                  <a:pt x="3309647" y="635649"/>
                  <a:pt x="3311268" y="633946"/>
                </a:cubicBezTo>
                <a:cubicBezTo>
                  <a:pt x="3308251" y="630433"/>
                  <a:pt x="3305626" y="627361"/>
                  <a:pt x="3303215" y="624499"/>
                </a:cubicBezTo>
                <a:close/>
                <a:moveTo>
                  <a:pt x="2307755" y="621550"/>
                </a:moveTo>
                <a:cubicBezTo>
                  <a:pt x="2308755" y="622553"/>
                  <a:pt x="2309788" y="623553"/>
                  <a:pt x="2311098" y="624849"/>
                </a:cubicBezTo>
                <a:cubicBezTo>
                  <a:pt x="2309730" y="626174"/>
                  <a:pt x="2309026" y="627445"/>
                  <a:pt x="2308080" y="627600"/>
                </a:cubicBezTo>
                <a:cubicBezTo>
                  <a:pt x="2306319" y="627953"/>
                  <a:pt x="2304695" y="626712"/>
                  <a:pt x="2304951" y="624976"/>
                </a:cubicBezTo>
                <a:cubicBezTo>
                  <a:pt x="2305160" y="623709"/>
                  <a:pt x="2306756" y="622665"/>
                  <a:pt x="2307755" y="621550"/>
                </a:cubicBezTo>
                <a:close/>
                <a:moveTo>
                  <a:pt x="1771212" y="621045"/>
                </a:moveTo>
                <a:cubicBezTo>
                  <a:pt x="1771735" y="622200"/>
                  <a:pt x="1772298" y="623413"/>
                  <a:pt x="1773031" y="625034"/>
                </a:cubicBezTo>
                <a:cubicBezTo>
                  <a:pt x="1774540" y="624286"/>
                  <a:pt x="1775839" y="623666"/>
                  <a:pt x="1777135" y="623045"/>
                </a:cubicBezTo>
                <a:cubicBezTo>
                  <a:pt x="1779023" y="623525"/>
                  <a:pt x="1780211" y="626528"/>
                  <a:pt x="1778785" y="627683"/>
                </a:cubicBezTo>
                <a:cubicBezTo>
                  <a:pt x="1777193" y="628925"/>
                  <a:pt x="1775247" y="629925"/>
                  <a:pt x="1772977" y="631322"/>
                </a:cubicBezTo>
                <a:cubicBezTo>
                  <a:pt x="1774215" y="633199"/>
                  <a:pt x="1775374" y="635003"/>
                  <a:pt x="1776641" y="636920"/>
                </a:cubicBezTo>
                <a:cubicBezTo>
                  <a:pt x="1781099" y="636299"/>
                  <a:pt x="1785019" y="634383"/>
                  <a:pt x="1789376" y="635328"/>
                </a:cubicBezTo>
                <a:cubicBezTo>
                  <a:pt x="1787751" y="636101"/>
                  <a:pt x="1786232" y="637075"/>
                  <a:pt x="1784481" y="637595"/>
                </a:cubicBezTo>
                <a:cubicBezTo>
                  <a:pt x="1781619" y="638429"/>
                  <a:pt x="1780774" y="640108"/>
                  <a:pt x="1780673" y="642291"/>
                </a:cubicBezTo>
                <a:cubicBezTo>
                  <a:pt x="1779435" y="643068"/>
                  <a:pt x="1778236" y="643887"/>
                  <a:pt x="1777106" y="644591"/>
                </a:cubicBezTo>
                <a:cubicBezTo>
                  <a:pt x="1773103" y="643616"/>
                  <a:pt x="1769382" y="642703"/>
                  <a:pt x="1765700" y="641757"/>
                </a:cubicBezTo>
                <a:cubicBezTo>
                  <a:pt x="1764783" y="641504"/>
                  <a:pt x="1763866" y="641079"/>
                  <a:pt x="1763119" y="640588"/>
                </a:cubicBezTo>
                <a:cubicBezTo>
                  <a:pt x="1759170" y="637779"/>
                  <a:pt x="1755279" y="634917"/>
                  <a:pt x="1751388" y="632083"/>
                </a:cubicBezTo>
                <a:cubicBezTo>
                  <a:pt x="1750261" y="631278"/>
                  <a:pt x="1750204" y="629629"/>
                  <a:pt x="1751333" y="629307"/>
                </a:cubicBezTo>
                <a:cubicBezTo>
                  <a:pt x="1752095" y="629138"/>
                  <a:pt x="1753095" y="629488"/>
                  <a:pt x="1753954" y="629730"/>
                </a:cubicBezTo>
                <a:cubicBezTo>
                  <a:pt x="1754221" y="629784"/>
                  <a:pt x="1754337" y="630138"/>
                  <a:pt x="1754604" y="630278"/>
                </a:cubicBezTo>
                <a:cubicBezTo>
                  <a:pt x="1755098" y="630603"/>
                  <a:pt x="1755633" y="630870"/>
                  <a:pt x="1756492" y="631351"/>
                </a:cubicBezTo>
                <a:cubicBezTo>
                  <a:pt x="1758903" y="629362"/>
                  <a:pt x="1761329" y="627333"/>
                  <a:pt x="1764278" y="624907"/>
                </a:cubicBezTo>
                <a:cubicBezTo>
                  <a:pt x="1762188" y="623763"/>
                  <a:pt x="1760625" y="622904"/>
                  <a:pt x="1759004" y="621987"/>
                </a:cubicBezTo>
                <a:cubicBezTo>
                  <a:pt x="1759170" y="621778"/>
                  <a:pt x="1759383" y="621197"/>
                  <a:pt x="1759708" y="621171"/>
                </a:cubicBezTo>
                <a:cubicBezTo>
                  <a:pt x="1763516" y="620633"/>
                  <a:pt x="1767281" y="619211"/>
                  <a:pt x="1771212" y="621045"/>
                </a:cubicBezTo>
                <a:close/>
                <a:moveTo>
                  <a:pt x="2288029" y="620338"/>
                </a:moveTo>
                <a:cubicBezTo>
                  <a:pt x="2291595" y="623370"/>
                  <a:pt x="2286928" y="625796"/>
                  <a:pt x="2288227" y="629842"/>
                </a:cubicBezTo>
                <a:cubicBezTo>
                  <a:pt x="2291949" y="633141"/>
                  <a:pt x="2296602" y="637274"/>
                  <a:pt x="2301536" y="641617"/>
                </a:cubicBezTo>
                <a:cubicBezTo>
                  <a:pt x="2301536" y="645746"/>
                  <a:pt x="2301536" y="649879"/>
                  <a:pt x="2301536" y="653984"/>
                </a:cubicBezTo>
                <a:cubicBezTo>
                  <a:pt x="2299381" y="655168"/>
                  <a:pt x="2297605" y="656110"/>
                  <a:pt x="2295757" y="657142"/>
                </a:cubicBezTo>
                <a:cubicBezTo>
                  <a:pt x="2297251" y="659142"/>
                  <a:pt x="2298789" y="661033"/>
                  <a:pt x="2300143" y="663105"/>
                </a:cubicBezTo>
                <a:cubicBezTo>
                  <a:pt x="2300536" y="663697"/>
                  <a:pt x="2300381" y="664697"/>
                  <a:pt x="2300536" y="665701"/>
                </a:cubicBezTo>
                <a:cubicBezTo>
                  <a:pt x="2298970" y="666783"/>
                  <a:pt x="2297349" y="667942"/>
                  <a:pt x="2295515" y="669209"/>
                </a:cubicBezTo>
                <a:cubicBezTo>
                  <a:pt x="2297731" y="670509"/>
                  <a:pt x="2299706" y="671664"/>
                  <a:pt x="2303214" y="673721"/>
                </a:cubicBezTo>
                <a:lnTo>
                  <a:pt x="2298805" y="674932"/>
                </a:lnTo>
                <a:lnTo>
                  <a:pt x="2298814" y="675060"/>
                </a:lnTo>
                <a:cubicBezTo>
                  <a:pt x="2294753" y="678038"/>
                  <a:pt x="2291653" y="681041"/>
                  <a:pt x="2293064" y="686117"/>
                </a:cubicBezTo>
                <a:cubicBezTo>
                  <a:pt x="2293739" y="688542"/>
                  <a:pt x="2292598" y="691289"/>
                  <a:pt x="2292090" y="695238"/>
                </a:cubicBezTo>
                <a:cubicBezTo>
                  <a:pt x="2286549" y="691405"/>
                  <a:pt x="2290299" y="688571"/>
                  <a:pt x="2289299" y="686117"/>
                </a:cubicBezTo>
                <a:cubicBezTo>
                  <a:pt x="2288227" y="683619"/>
                  <a:pt x="2286520" y="681280"/>
                  <a:pt x="2285195" y="679009"/>
                </a:cubicBezTo>
                <a:cubicBezTo>
                  <a:pt x="2288819" y="675455"/>
                  <a:pt x="2290631" y="673679"/>
                  <a:pt x="2292316" y="672916"/>
                </a:cubicBezTo>
                <a:lnTo>
                  <a:pt x="2292601" y="672915"/>
                </a:lnTo>
                <a:lnTo>
                  <a:pt x="2284491" y="665264"/>
                </a:lnTo>
                <a:cubicBezTo>
                  <a:pt x="2280557" y="666347"/>
                  <a:pt x="2275987" y="667025"/>
                  <a:pt x="2273662" y="671014"/>
                </a:cubicBezTo>
                <a:cubicBezTo>
                  <a:pt x="2272828" y="675089"/>
                  <a:pt x="2282502" y="673992"/>
                  <a:pt x="2276579" y="680139"/>
                </a:cubicBezTo>
                <a:cubicBezTo>
                  <a:pt x="2272619" y="677302"/>
                  <a:pt x="2268612" y="674144"/>
                  <a:pt x="2263043" y="676685"/>
                </a:cubicBezTo>
                <a:cubicBezTo>
                  <a:pt x="2261534" y="677360"/>
                  <a:pt x="2258967" y="676233"/>
                  <a:pt x="2257080" y="675443"/>
                </a:cubicBezTo>
                <a:cubicBezTo>
                  <a:pt x="2254076" y="674230"/>
                  <a:pt x="2252806" y="670184"/>
                  <a:pt x="2254979" y="668123"/>
                </a:cubicBezTo>
                <a:cubicBezTo>
                  <a:pt x="2260704" y="662751"/>
                  <a:pt x="2263891" y="655983"/>
                  <a:pt x="2266836" y="648934"/>
                </a:cubicBezTo>
                <a:cubicBezTo>
                  <a:pt x="2267966" y="646284"/>
                  <a:pt x="2269883" y="643887"/>
                  <a:pt x="2271771" y="641646"/>
                </a:cubicBezTo>
                <a:cubicBezTo>
                  <a:pt x="2273886" y="639191"/>
                  <a:pt x="2277146" y="637430"/>
                  <a:pt x="2278582" y="634650"/>
                </a:cubicBezTo>
                <a:cubicBezTo>
                  <a:pt x="2280062" y="631846"/>
                  <a:pt x="2279907" y="628193"/>
                  <a:pt x="2280445" y="624976"/>
                </a:cubicBezTo>
                <a:cubicBezTo>
                  <a:pt x="2283152" y="623287"/>
                  <a:pt x="2285603" y="621847"/>
                  <a:pt x="2288029" y="620338"/>
                </a:cubicBezTo>
                <a:close/>
                <a:moveTo>
                  <a:pt x="1667463" y="618237"/>
                </a:moveTo>
                <a:cubicBezTo>
                  <a:pt x="1665308" y="623962"/>
                  <a:pt x="1665308" y="623962"/>
                  <a:pt x="1660681" y="626684"/>
                </a:cubicBezTo>
                <a:cubicBezTo>
                  <a:pt x="1660258" y="622525"/>
                  <a:pt x="1660258" y="622525"/>
                  <a:pt x="1667463" y="618237"/>
                </a:cubicBezTo>
                <a:close/>
                <a:moveTo>
                  <a:pt x="1709877" y="617912"/>
                </a:moveTo>
                <a:cubicBezTo>
                  <a:pt x="1709382" y="618955"/>
                  <a:pt x="1709061" y="619832"/>
                  <a:pt x="1708523" y="620634"/>
                </a:cubicBezTo>
                <a:cubicBezTo>
                  <a:pt x="1704957" y="626120"/>
                  <a:pt x="1704957" y="626091"/>
                  <a:pt x="1710556" y="630109"/>
                </a:cubicBezTo>
                <a:cubicBezTo>
                  <a:pt x="1711415" y="630730"/>
                  <a:pt x="1712119" y="631463"/>
                  <a:pt x="1713064" y="632325"/>
                </a:cubicBezTo>
                <a:cubicBezTo>
                  <a:pt x="1706170" y="633859"/>
                  <a:pt x="1706170" y="633859"/>
                  <a:pt x="1699741" y="625980"/>
                </a:cubicBezTo>
                <a:cubicBezTo>
                  <a:pt x="1703802" y="618504"/>
                  <a:pt x="1703899" y="618533"/>
                  <a:pt x="1709877" y="617912"/>
                </a:cubicBezTo>
                <a:close/>
                <a:moveTo>
                  <a:pt x="819971" y="617266"/>
                </a:moveTo>
                <a:cubicBezTo>
                  <a:pt x="825046" y="619508"/>
                  <a:pt x="825017" y="619930"/>
                  <a:pt x="818292" y="624554"/>
                </a:cubicBezTo>
                <a:cubicBezTo>
                  <a:pt x="819083" y="621071"/>
                  <a:pt x="819505" y="619280"/>
                  <a:pt x="819971" y="617266"/>
                </a:cubicBezTo>
                <a:close/>
                <a:moveTo>
                  <a:pt x="846999" y="616854"/>
                </a:moveTo>
                <a:cubicBezTo>
                  <a:pt x="850497" y="618745"/>
                  <a:pt x="850143" y="620424"/>
                  <a:pt x="849793" y="622229"/>
                </a:cubicBezTo>
                <a:cubicBezTo>
                  <a:pt x="849172" y="625174"/>
                  <a:pt x="846902" y="628094"/>
                  <a:pt x="849411" y="631195"/>
                </a:cubicBezTo>
                <a:cubicBezTo>
                  <a:pt x="849595" y="631408"/>
                  <a:pt x="848086" y="633029"/>
                  <a:pt x="847256" y="633058"/>
                </a:cubicBezTo>
                <a:cubicBezTo>
                  <a:pt x="846252" y="633112"/>
                  <a:pt x="844631" y="632408"/>
                  <a:pt x="844223" y="631704"/>
                </a:cubicBezTo>
                <a:cubicBezTo>
                  <a:pt x="843545" y="630520"/>
                  <a:pt x="843195" y="628954"/>
                  <a:pt x="843520" y="627683"/>
                </a:cubicBezTo>
                <a:cubicBezTo>
                  <a:pt x="844364" y="624315"/>
                  <a:pt x="845631" y="620958"/>
                  <a:pt x="846999" y="616854"/>
                </a:cubicBezTo>
                <a:close/>
                <a:moveTo>
                  <a:pt x="2342299" y="615500"/>
                </a:moveTo>
                <a:cubicBezTo>
                  <a:pt x="2342682" y="615179"/>
                  <a:pt x="2343866" y="615796"/>
                  <a:pt x="2344628" y="615966"/>
                </a:cubicBezTo>
                <a:cubicBezTo>
                  <a:pt x="2345136" y="622720"/>
                  <a:pt x="2344516" y="629332"/>
                  <a:pt x="2340892" y="635187"/>
                </a:cubicBezTo>
                <a:cubicBezTo>
                  <a:pt x="2340199" y="636328"/>
                  <a:pt x="2338112" y="637017"/>
                  <a:pt x="2336632" y="637104"/>
                </a:cubicBezTo>
                <a:cubicBezTo>
                  <a:pt x="2334687" y="637245"/>
                  <a:pt x="2332333" y="634382"/>
                  <a:pt x="2332950" y="632733"/>
                </a:cubicBezTo>
                <a:cubicBezTo>
                  <a:pt x="2335196" y="626528"/>
                  <a:pt x="2336957" y="619987"/>
                  <a:pt x="2342299" y="615500"/>
                </a:cubicBezTo>
                <a:close/>
                <a:moveTo>
                  <a:pt x="1054078" y="614457"/>
                </a:moveTo>
                <a:cubicBezTo>
                  <a:pt x="1054540" y="614432"/>
                  <a:pt x="1055247" y="614345"/>
                  <a:pt x="1055431" y="614558"/>
                </a:cubicBezTo>
                <a:cubicBezTo>
                  <a:pt x="1056078" y="615320"/>
                  <a:pt x="1056587" y="616208"/>
                  <a:pt x="1057106" y="617023"/>
                </a:cubicBezTo>
                <a:cubicBezTo>
                  <a:pt x="1057402" y="617503"/>
                  <a:pt x="1059503" y="617503"/>
                  <a:pt x="1057785" y="618478"/>
                </a:cubicBezTo>
                <a:cubicBezTo>
                  <a:pt x="1057377" y="618745"/>
                  <a:pt x="1056135" y="618590"/>
                  <a:pt x="1055782" y="618265"/>
                </a:cubicBezTo>
                <a:cubicBezTo>
                  <a:pt x="1054782" y="617291"/>
                  <a:pt x="1054020" y="616179"/>
                  <a:pt x="1053244" y="615204"/>
                </a:cubicBezTo>
                <a:cubicBezTo>
                  <a:pt x="1053782" y="614728"/>
                  <a:pt x="1053923" y="614457"/>
                  <a:pt x="1054078" y="614457"/>
                </a:cubicBezTo>
                <a:close/>
                <a:moveTo>
                  <a:pt x="1335165" y="613515"/>
                </a:moveTo>
                <a:cubicBezTo>
                  <a:pt x="1337165" y="613219"/>
                  <a:pt x="1339677" y="611328"/>
                  <a:pt x="1340890" y="613725"/>
                </a:cubicBezTo>
                <a:cubicBezTo>
                  <a:pt x="1342749" y="617349"/>
                  <a:pt x="1338999" y="617941"/>
                  <a:pt x="1336970" y="618363"/>
                </a:cubicBezTo>
                <a:cubicBezTo>
                  <a:pt x="1333191" y="619125"/>
                  <a:pt x="1333303" y="622720"/>
                  <a:pt x="1331440" y="624821"/>
                </a:cubicBezTo>
                <a:cubicBezTo>
                  <a:pt x="1329621" y="626922"/>
                  <a:pt x="1327635" y="627979"/>
                  <a:pt x="1324787" y="627120"/>
                </a:cubicBezTo>
                <a:cubicBezTo>
                  <a:pt x="1322503" y="626416"/>
                  <a:pt x="1321304" y="623821"/>
                  <a:pt x="1323279" y="622720"/>
                </a:cubicBezTo>
                <a:cubicBezTo>
                  <a:pt x="1327141" y="620550"/>
                  <a:pt x="1323687" y="617208"/>
                  <a:pt x="1325661" y="614457"/>
                </a:cubicBezTo>
                <a:cubicBezTo>
                  <a:pt x="1328552" y="614205"/>
                  <a:pt x="1331891" y="613992"/>
                  <a:pt x="1335165" y="613515"/>
                </a:cubicBezTo>
                <a:close/>
                <a:moveTo>
                  <a:pt x="857323" y="610833"/>
                </a:moveTo>
                <a:cubicBezTo>
                  <a:pt x="858590" y="611425"/>
                  <a:pt x="860268" y="612779"/>
                  <a:pt x="860326" y="613909"/>
                </a:cubicBezTo>
                <a:cubicBezTo>
                  <a:pt x="860380" y="615049"/>
                  <a:pt x="858705" y="616291"/>
                  <a:pt x="857492" y="617887"/>
                </a:cubicBezTo>
                <a:cubicBezTo>
                  <a:pt x="855601" y="616829"/>
                  <a:pt x="854106" y="616237"/>
                  <a:pt x="852922" y="615234"/>
                </a:cubicBezTo>
                <a:cubicBezTo>
                  <a:pt x="851627" y="614133"/>
                  <a:pt x="852190" y="611595"/>
                  <a:pt x="853713" y="611158"/>
                </a:cubicBezTo>
                <a:cubicBezTo>
                  <a:pt x="854897" y="610833"/>
                  <a:pt x="856377" y="610357"/>
                  <a:pt x="857323" y="610833"/>
                </a:cubicBezTo>
                <a:close/>
                <a:moveTo>
                  <a:pt x="1112071" y="606787"/>
                </a:moveTo>
                <a:cubicBezTo>
                  <a:pt x="1110620" y="609678"/>
                  <a:pt x="1109179" y="612570"/>
                  <a:pt x="1107587" y="615728"/>
                </a:cubicBezTo>
                <a:cubicBezTo>
                  <a:pt x="1109732" y="616941"/>
                  <a:pt x="1111392" y="617912"/>
                  <a:pt x="1113042" y="618858"/>
                </a:cubicBezTo>
                <a:cubicBezTo>
                  <a:pt x="1112774" y="619634"/>
                  <a:pt x="1112720" y="620605"/>
                  <a:pt x="1112183" y="621016"/>
                </a:cubicBezTo>
                <a:cubicBezTo>
                  <a:pt x="1110620" y="622254"/>
                  <a:pt x="1108883" y="623287"/>
                  <a:pt x="1107234" y="624413"/>
                </a:cubicBezTo>
                <a:cubicBezTo>
                  <a:pt x="1107205" y="624500"/>
                  <a:pt x="1107234" y="624611"/>
                  <a:pt x="1107234" y="624709"/>
                </a:cubicBezTo>
                <a:lnTo>
                  <a:pt x="1107049" y="624547"/>
                </a:lnTo>
                <a:lnTo>
                  <a:pt x="1107234" y="624384"/>
                </a:lnTo>
                <a:lnTo>
                  <a:pt x="1107024" y="624525"/>
                </a:lnTo>
                <a:lnTo>
                  <a:pt x="1107049" y="624547"/>
                </a:lnTo>
                <a:lnTo>
                  <a:pt x="1103721" y="627474"/>
                </a:lnTo>
                <a:cubicBezTo>
                  <a:pt x="1101946" y="630138"/>
                  <a:pt x="1099888" y="631845"/>
                  <a:pt x="1095672" y="630997"/>
                </a:cubicBezTo>
                <a:cubicBezTo>
                  <a:pt x="1094008" y="626853"/>
                  <a:pt x="1092217" y="622283"/>
                  <a:pt x="1090243" y="617237"/>
                </a:cubicBezTo>
                <a:cubicBezTo>
                  <a:pt x="1096603" y="611270"/>
                  <a:pt x="1103299" y="606971"/>
                  <a:pt x="1112071" y="606787"/>
                </a:cubicBezTo>
                <a:close/>
                <a:moveTo>
                  <a:pt x="2324803" y="604011"/>
                </a:moveTo>
                <a:cubicBezTo>
                  <a:pt x="2327370" y="604011"/>
                  <a:pt x="2329175" y="606350"/>
                  <a:pt x="2329287" y="609028"/>
                </a:cubicBezTo>
                <a:cubicBezTo>
                  <a:pt x="2329384" y="611425"/>
                  <a:pt x="2328229" y="613021"/>
                  <a:pt x="2325987" y="613642"/>
                </a:cubicBezTo>
                <a:cubicBezTo>
                  <a:pt x="2324042" y="614133"/>
                  <a:pt x="2322067" y="614403"/>
                  <a:pt x="2319584" y="614880"/>
                </a:cubicBezTo>
                <a:cubicBezTo>
                  <a:pt x="2317667" y="610862"/>
                  <a:pt x="2316483" y="607917"/>
                  <a:pt x="2319147" y="605603"/>
                </a:cubicBezTo>
                <a:cubicBezTo>
                  <a:pt x="2320530" y="604433"/>
                  <a:pt x="2322883" y="604011"/>
                  <a:pt x="2324803" y="604011"/>
                </a:cubicBezTo>
                <a:close/>
                <a:moveTo>
                  <a:pt x="3225748" y="602867"/>
                </a:moveTo>
                <a:cubicBezTo>
                  <a:pt x="3225748" y="602867"/>
                  <a:pt x="3225777" y="602925"/>
                  <a:pt x="3225835" y="602982"/>
                </a:cubicBezTo>
                <a:lnTo>
                  <a:pt x="3225893" y="603109"/>
                </a:lnTo>
                <a:cubicBezTo>
                  <a:pt x="3225835" y="603066"/>
                  <a:pt x="3225777" y="603008"/>
                  <a:pt x="3225723" y="603008"/>
                </a:cubicBezTo>
                <a:cubicBezTo>
                  <a:pt x="3225723" y="602954"/>
                  <a:pt x="3225748" y="602925"/>
                  <a:pt x="3225748" y="602867"/>
                </a:cubicBezTo>
                <a:close/>
                <a:moveTo>
                  <a:pt x="3222565" y="601499"/>
                </a:moveTo>
                <a:cubicBezTo>
                  <a:pt x="3222861" y="601474"/>
                  <a:pt x="3223128" y="601571"/>
                  <a:pt x="3223424" y="601683"/>
                </a:cubicBezTo>
                <a:cubicBezTo>
                  <a:pt x="3224186" y="601979"/>
                  <a:pt x="3224947" y="602571"/>
                  <a:pt x="3225723" y="603008"/>
                </a:cubicBezTo>
                <a:cubicBezTo>
                  <a:pt x="3225214" y="606166"/>
                  <a:pt x="3224691" y="609354"/>
                  <a:pt x="3224128" y="612808"/>
                </a:cubicBezTo>
                <a:cubicBezTo>
                  <a:pt x="3221561" y="615403"/>
                  <a:pt x="3220053" y="611483"/>
                  <a:pt x="3217811" y="611270"/>
                </a:cubicBezTo>
                <a:cubicBezTo>
                  <a:pt x="3215331" y="611075"/>
                  <a:pt x="3212736" y="610779"/>
                  <a:pt x="3210523" y="609805"/>
                </a:cubicBezTo>
                <a:cubicBezTo>
                  <a:pt x="3209379" y="609299"/>
                  <a:pt x="3208195" y="607170"/>
                  <a:pt x="3208321" y="605899"/>
                </a:cubicBezTo>
                <a:cubicBezTo>
                  <a:pt x="3208437" y="604603"/>
                  <a:pt x="3210704" y="602304"/>
                  <a:pt x="3211057" y="602445"/>
                </a:cubicBezTo>
                <a:cubicBezTo>
                  <a:pt x="3215191" y="604491"/>
                  <a:pt x="3218757" y="601542"/>
                  <a:pt x="3222565" y="601499"/>
                </a:cubicBezTo>
                <a:close/>
                <a:moveTo>
                  <a:pt x="1018375" y="601416"/>
                </a:moveTo>
                <a:cubicBezTo>
                  <a:pt x="1020801" y="601950"/>
                  <a:pt x="1023013" y="603628"/>
                  <a:pt x="1025638" y="602008"/>
                </a:cubicBezTo>
                <a:cubicBezTo>
                  <a:pt x="1026255" y="601600"/>
                  <a:pt x="1027695" y="601387"/>
                  <a:pt x="1027962" y="601712"/>
                </a:cubicBezTo>
                <a:cubicBezTo>
                  <a:pt x="1031417" y="606408"/>
                  <a:pt x="1039354" y="606000"/>
                  <a:pt x="1040737" y="613642"/>
                </a:cubicBezTo>
                <a:lnTo>
                  <a:pt x="1037836" y="617926"/>
                </a:lnTo>
                <a:lnTo>
                  <a:pt x="1038412" y="618660"/>
                </a:lnTo>
                <a:cubicBezTo>
                  <a:pt x="1038650" y="619125"/>
                  <a:pt x="1037282" y="620129"/>
                  <a:pt x="1036409" y="621172"/>
                </a:cubicBezTo>
                <a:lnTo>
                  <a:pt x="1035787" y="620952"/>
                </a:lnTo>
                <a:lnTo>
                  <a:pt x="1031009" y="628008"/>
                </a:lnTo>
                <a:cubicBezTo>
                  <a:pt x="1032630" y="630109"/>
                  <a:pt x="1034012" y="631928"/>
                  <a:pt x="1035395" y="633762"/>
                </a:cubicBezTo>
                <a:cubicBezTo>
                  <a:pt x="1025934" y="636101"/>
                  <a:pt x="1024959" y="635567"/>
                  <a:pt x="1019025" y="625330"/>
                </a:cubicBezTo>
                <a:cubicBezTo>
                  <a:pt x="1015780" y="626626"/>
                  <a:pt x="1012592" y="630307"/>
                  <a:pt x="1009239" y="625878"/>
                </a:cubicBezTo>
                <a:cubicBezTo>
                  <a:pt x="1012621" y="622792"/>
                  <a:pt x="1015993" y="619691"/>
                  <a:pt x="1019093" y="616883"/>
                </a:cubicBezTo>
                <a:cubicBezTo>
                  <a:pt x="1018768" y="613938"/>
                  <a:pt x="1017260" y="612371"/>
                  <a:pt x="1015484" y="611158"/>
                </a:cubicBezTo>
                <a:cubicBezTo>
                  <a:pt x="1013751" y="609945"/>
                  <a:pt x="1011748" y="609086"/>
                  <a:pt x="1010408" y="607563"/>
                </a:cubicBezTo>
                <a:cubicBezTo>
                  <a:pt x="1010943" y="605462"/>
                  <a:pt x="1011394" y="604011"/>
                  <a:pt x="1011888" y="602982"/>
                </a:cubicBezTo>
                <a:cubicBezTo>
                  <a:pt x="1012184" y="602333"/>
                  <a:pt x="1012538" y="601798"/>
                  <a:pt x="1012946" y="601473"/>
                </a:cubicBezTo>
                <a:cubicBezTo>
                  <a:pt x="1014018" y="600654"/>
                  <a:pt x="1015581" y="600795"/>
                  <a:pt x="1018375" y="601416"/>
                </a:cubicBezTo>
                <a:close/>
                <a:moveTo>
                  <a:pt x="967432" y="601333"/>
                </a:moveTo>
                <a:cubicBezTo>
                  <a:pt x="967403" y="601445"/>
                  <a:pt x="967432" y="601542"/>
                  <a:pt x="967432" y="601654"/>
                </a:cubicBezTo>
                <a:lnTo>
                  <a:pt x="967316" y="601770"/>
                </a:lnTo>
                <a:lnTo>
                  <a:pt x="968800" y="607407"/>
                </a:lnTo>
                <a:cubicBezTo>
                  <a:pt x="968912" y="609003"/>
                  <a:pt x="967501" y="610779"/>
                  <a:pt x="967782" y="612244"/>
                </a:cubicBezTo>
                <a:cubicBezTo>
                  <a:pt x="969179" y="619308"/>
                  <a:pt x="966345" y="624441"/>
                  <a:pt x="960649" y="629036"/>
                </a:cubicBezTo>
                <a:cubicBezTo>
                  <a:pt x="959296" y="625979"/>
                  <a:pt x="957617" y="623340"/>
                  <a:pt x="959801" y="619857"/>
                </a:cubicBezTo>
                <a:cubicBezTo>
                  <a:pt x="961550" y="617072"/>
                  <a:pt x="962182" y="613797"/>
                  <a:pt x="963000" y="610595"/>
                </a:cubicBezTo>
                <a:lnTo>
                  <a:pt x="967316" y="601769"/>
                </a:lnTo>
                <a:lnTo>
                  <a:pt x="967233" y="601445"/>
                </a:lnTo>
                <a:cubicBezTo>
                  <a:pt x="967291" y="601416"/>
                  <a:pt x="967374" y="601387"/>
                  <a:pt x="967432" y="601333"/>
                </a:cubicBezTo>
                <a:close/>
                <a:moveTo>
                  <a:pt x="786819" y="599582"/>
                </a:moveTo>
                <a:cubicBezTo>
                  <a:pt x="789035" y="598680"/>
                  <a:pt x="791121" y="599950"/>
                  <a:pt x="791305" y="602094"/>
                </a:cubicBezTo>
                <a:cubicBezTo>
                  <a:pt x="791417" y="603657"/>
                  <a:pt x="791204" y="605195"/>
                  <a:pt x="789555" y="606195"/>
                </a:cubicBezTo>
                <a:cubicBezTo>
                  <a:pt x="788089" y="607112"/>
                  <a:pt x="786497" y="607945"/>
                  <a:pt x="784776" y="608888"/>
                </a:cubicBezTo>
                <a:cubicBezTo>
                  <a:pt x="783718" y="608382"/>
                  <a:pt x="782660" y="607917"/>
                  <a:pt x="781505" y="607379"/>
                </a:cubicBezTo>
                <a:cubicBezTo>
                  <a:pt x="781209" y="607520"/>
                  <a:pt x="780772" y="607761"/>
                  <a:pt x="780419" y="608057"/>
                </a:cubicBezTo>
                <a:cubicBezTo>
                  <a:pt x="777795" y="610425"/>
                  <a:pt x="776528" y="610512"/>
                  <a:pt x="774752" y="608267"/>
                </a:cubicBezTo>
                <a:cubicBezTo>
                  <a:pt x="774131" y="607465"/>
                  <a:pt x="773918" y="606462"/>
                  <a:pt x="773481" y="605491"/>
                </a:cubicBezTo>
                <a:cubicBezTo>
                  <a:pt x="778148" y="603390"/>
                  <a:pt x="782422" y="601416"/>
                  <a:pt x="786819" y="599582"/>
                </a:cubicBezTo>
                <a:close/>
                <a:moveTo>
                  <a:pt x="944762" y="598805"/>
                </a:moveTo>
                <a:cubicBezTo>
                  <a:pt x="949677" y="600449"/>
                  <a:pt x="954119" y="603494"/>
                  <a:pt x="958534" y="607140"/>
                </a:cubicBezTo>
                <a:cubicBezTo>
                  <a:pt x="957054" y="608790"/>
                  <a:pt x="956050" y="610595"/>
                  <a:pt x="954332" y="611750"/>
                </a:cubicBezTo>
                <a:cubicBezTo>
                  <a:pt x="950917" y="613992"/>
                  <a:pt x="948791" y="617237"/>
                  <a:pt x="949466" y="620182"/>
                </a:cubicBezTo>
                <a:cubicBezTo>
                  <a:pt x="950242" y="623608"/>
                  <a:pt x="948351" y="624849"/>
                  <a:pt x="945983" y="626741"/>
                </a:cubicBezTo>
                <a:cubicBezTo>
                  <a:pt x="943868" y="628416"/>
                  <a:pt x="944983" y="631253"/>
                  <a:pt x="947788" y="631083"/>
                </a:cubicBezTo>
                <a:cubicBezTo>
                  <a:pt x="952159" y="630841"/>
                  <a:pt x="954076" y="632816"/>
                  <a:pt x="956404" y="635566"/>
                </a:cubicBezTo>
                <a:cubicBezTo>
                  <a:pt x="958779" y="634635"/>
                  <a:pt x="960358" y="633035"/>
                  <a:pt x="962128" y="631759"/>
                </a:cubicBezTo>
                <a:lnTo>
                  <a:pt x="967561" y="630287"/>
                </a:lnTo>
                <a:lnTo>
                  <a:pt x="967291" y="629166"/>
                </a:lnTo>
                <a:cubicBezTo>
                  <a:pt x="970207" y="625116"/>
                  <a:pt x="973156" y="621099"/>
                  <a:pt x="976315" y="616800"/>
                </a:cubicBezTo>
                <a:cubicBezTo>
                  <a:pt x="978416" y="616912"/>
                  <a:pt x="981177" y="617857"/>
                  <a:pt x="983040" y="616941"/>
                </a:cubicBezTo>
                <a:cubicBezTo>
                  <a:pt x="985043" y="615966"/>
                  <a:pt x="986339" y="613345"/>
                  <a:pt x="987678" y="611244"/>
                </a:cubicBezTo>
                <a:cubicBezTo>
                  <a:pt x="989144" y="608862"/>
                  <a:pt x="988609" y="605166"/>
                  <a:pt x="992064" y="604040"/>
                </a:cubicBezTo>
                <a:cubicBezTo>
                  <a:pt x="993165" y="603657"/>
                  <a:pt x="994432" y="603783"/>
                  <a:pt x="995601" y="603657"/>
                </a:cubicBezTo>
                <a:cubicBezTo>
                  <a:pt x="995630" y="604657"/>
                  <a:pt x="996053" y="606054"/>
                  <a:pt x="995572" y="606646"/>
                </a:cubicBezTo>
                <a:cubicBezTo>
                  <a:pt x="994432" y="608028"/>
                  <a:pt x="993093" y="609299"/>
                  <a:pt x="994403" y="610974"/>
                </a:cubicBezTo>
                <a:cubicBezTo>
                  <a:pt x="996576" y="613811"/>
                  <a:pt x="994840" y="615291"/>
                  <a:pt x="993093" y="617348"/>
                </a:cubicBezTo>
                <a:cubicBezTo>
                  <a:pt x="989736" y="621395"/>
                  <a:pt x="990681" y="624117"/>
                  <a:pt x="995518" y="625582"/>
                </a:cubicBezTo>
                <a:cubicBezTo>
                  <a:pt x="996280" y="625795"/>
                  <a:pt x="997168" y="625853"/>
                  <a:pt x="997973" y="625737"/>
                </a:cubicBezTo>
                <a:cubicBezTo>
                  <a:pt x="999944" y="625499"/>
                  <a:pt x="1001355" y="626203"/>
                  <a:pt x="1001777" y="628163"/>
                </a:cubicBezTo>
                <a:cubicBezTo>
                  <a:pt x="1002272" y="630405"/>
                  <a:pt x="1000510" y="630870"/>
                  <a:pt x="998915" y="631520"/>
                </a:cubicBezTo>
                <a:cubicBezTo>
                  <a:pt x="998168" y="631816"/>
                  <a:pt x="997619" y="632549"/>
                  <a:pt x="996998" y="633083"/>
                </a:cubicBezTo>
                <a:cubicBezTo>
                  <a:pt x="995984" y="635057"/>
                  <a:pt x="997081" y="636187"/>
                  <a:pt x="998464" y="637371"/>
                </a:cubicBezTo>
                <a:cubicBezTo>
                  <a:pt x="1001976" y="640346"/>
                  <a:pt x="1000059" y="642378"/>
                  <a:pt x="997197" y="644237"/>
                </a:cubicBezTo>
                <a:cubicBezTo>
                  <a:pt x="991176" y="642616"/>
                  <a:pt x="985198" y="641024"/>
                  <a:pt x="979203" y="639400"/>
                </a:cubicBezTo>
                <a:cubicBezTo>
                  <a:pt x="979499" y="642262"/>
                  <a:pt x="979769" y="645125"/>
                  <a:pt x="980091" y="648258"/>
                </a:cubicBezTo>
                <a:cubicBezTo>
                  <a:pt x="978091" y="650554"/>
                  <a:pt x="975636" y="652629"/>
                  <a:pt x="972012" y="652824"/>
                </a:cubicBezTo>
                <a:cubicBezTo>
                  <a:pt x="970474" y="649637"/>
                  <a:pt x="973904" y="645182"/>
                  <a:pt x="968727" y="642854"/>
                </a:cubicBezTo>
                <a:cubicBezTo>
                  <a:pt x="970590" y="640966"/>
                  <a:pt x="972265" y="639219"/>
                  <a:pt x="973958" y="637483"/>
                </a:cubicBezTo>
                <a:cubicBezTo>
                  <a:pt x="972308" y="637245"/>
                  <a:pt x="970420" y="637429"/>
                  <a:pt x="969096" y="636653"/>
                </a:cubicBezTo>
                <a:lnTo>
                  <a:pt x="968944" y="636022"/>
                </a:lnTo>
                <a:lnTo>
                  <a:pt x="960057" y="640938"/>
                </a:lnTo>
                <a:cubicBezTo>
                  <a:pt x="955967" y="640559"/>
                  <a:pt x="952217" y="637342"/>
                  <a:pt x="947618" y="640375"/>
                </a:cubicBezTo>
                <a:cubicBezTo>
                  <a:pt x="945929" y="641475"/>
                  <a:pt x="942514" y="639429"/>
                  <a:pt x="942276" y="637570"/>
                </a:cubicBezTo>
                <a:cubicBezTo>
                  <a:pt x="941922" y="634621"/>
                  <a:pt x="941893" y="631675"/>
                  <a:pt x="941442" y="628741"/>
                </a:cubicBezTo>
                <a:cubicBezTo>
                  <a:pt x="941330" y="627979"/>
                  <a:pt x="940063" y="626712"/>
                  <a:pt x="939384" y="626741"/>
                </a:cubicBezTo>
                <a:cubicBezTo>
                  <a:pt x="937255" y="626853"/>
                  <a:pt x="937284" y="628390"/>
                  <a:pt x="937551" y="629657"/>
                </a:cubicBezTo>
                <a:cubicBezTo>
                  <a:pt x="937847" y="631166"/>
                  <a:pt x="938384" y="632646"/>
                  <a:pt x="938850" y="634296"/>
                </a:cubicBezTo>
                <a:cubicBezTo>
                  <a:pt x="937060" y="634805"/>
                  <a:pt x="935959" y="635213"/>
                  <a:pt x="934843" y="635354"/>
                </a:cubicBezTo>
                <a:cubicBezTo>
                  <a:pt x="932927" y="635595"/>
                  <a:pt x="930938" y="635649"/>
                  <a:pt x="928584" y="635805"/>
                </a:cubicBezTo>
                <a:cubicBezTo>
                  <a:pt x="927119" y="632816"/>
                  <a:pt x="925780" y="630138"/>
                  <a:pt x="924397" y="627362"/>
                </a:cubicBezTo>
                <a:cubicBezTo>
                  <a:pt x="927144" y="624145"/>
                  <a:pt x="929768" y="621283"/>
                  <a:pt x="932151" y="618236"/>
                </a:cubicBezTo>
                <a:cubicBezTo>
                  <a:pt x="933746" y="616208"/>
                  <a:pt x="934688" y="613428"/>
                  <a:pt x="932447" y="611808"/>
                </a:cubicBezTo>
                <a:cubicBezTo>
                  <a:pt x="927469" y="608140"/>
                  <a:pt x="928526" y="603545"/>
                  <a:pt x="928147" y="598878"/>
                </a:cubicBezTo>
                <a:cubicBezTo>
                  <a:pt x="934457" y="596918"/>
                  <a:pt x="939846" y="597161"/>
                  <a:pt x="944762" y="598805"/>
                </a:cubicBezTo>
                <a:close/>
                <a:moveTo>
                  <a:pt x="2446192" y="597734"/>
                </a:moveTo>
                <a:cubicBezTo>
                  <a:pt x="2445654" y="600922"/>
                  <a:pt x="2443568" y="603192"/>
                  <a:pt x="2440142" y="604604"/>
                </a:cubicBezTo>
                <a:cubicBezTo>
                  <a:pt x="2439619" y="604842"/>
                  <a:pt x="2438522" y="604336"/>
                  <a:pt x="2437760" y="604080"/>
                </a:cubicBezTo>
                <a:cubicBezTo>
                  <a:pt x="2437464" y="603954"/>
                  <a:pt x="2437193" y="603459"/>
                  <a:pt x="2437222" y="603138"/>
                </a:cubicBezTo>
                <a:cubicBezTo>
                  <a:pt x="2437406" y="599092"/>
                  <a:pt x="2439875" y="597608"/>
                  <a:pt x="2446192" y="597734"/>
                </a:cubicBezTo>
                <a:close/>
                <a:moveTo>
                  <a:pt x="2304567" y="595395"/>
                </a:moveTo>
                <a:cubicBezTo>
                  <a:pt x="2305892" y="597636"/>
                  <a:pt x="2305131" y="601120"/>
                  <a:pt x="2302806" y="601741"/>
                </a:cubicBezTo>
                <a:cubicBezTo>
                  <a:pt x="2299705" y="602571"/>
                  <a:pt x="2296431" y="602841"/>
                  <a:pt x="2291497" y="603603"/>
                </a:cubicBezTo>
                <a:cubicBezTo>
                  <a:pt x="2293486" y="599683"/>
                  <a:pt x="2294486" y="597582"/>
                  <a:pt x="2295630" y="595521"/>
                </a:cubicBezTo>
                <a:cubicBezTo>
                  <a:pt x="2297731" y="591800"/>
                  <a:pt x="2302413" y="591771"/>
                  <a:pt x="2304567" y="595395"/>
                </a:cubicBezTo>
                <a:close/>
                <a:moveTo>
                  <a:pt x="1069715" y="594211"/>
                </a:moveTo>
                <a:cubicBezTo>
                  <a:pt x="1075847" y="595196"/>
                  <a:pt x="1077143" y="599979"/>
                  <a:pt x="1078609" y="604982"/>
                </a:cubicBezTo>
                <a:cubicBezTo>
                  <a:pt x="1075494" y="605603"/>
                  <a:pt x="1072985" y="606141"/>
                  <a:pt x="1071263" y="603459"/>
                </a:cubicBezTo>
                <a:cubicBezTo>
                  <a:pt x="1070559" y="602333"/>
                  <a:pt x="1069642" y="601217"/>
                  <a:pt x="1068527" y="602571"/>
                </a:cubicBezTo>
                <a:cubicBezTo>
                  <a:pt x="1067964" y="603278"/>
                  <a:pt x="1068051" y="604899"/>
                  <a:pt x="1068372" y="605899"/>
                </a:cubicBezTo>
                <a:cubicBezTo>
                  <a:pt x="1068769" y="607083"/>
                  <a:pt x="1069769" y="608029"/>
                  <a:pt x="1070530" y="609159"/>
                </a:cubicBezTo>
                <a:cubicBezTo>
                  <a:pt x="1068527" y="617533"/>
                  <a:pt x="1066722" y="626008"/>
                  <a:pt x="1064426" y="634354"/>
                </a:cubicBezTo>
                <a:cubicBezTo>
                  <a:pt x="1063564" y="637484"/>
                  <a:pt x="1062185" y="640783"/>
                  <a:pt x="1060124" y="643237"/>
                </a:cubicBezTo>
                <a:cubicBezTo>
                  <a:pt x="1057489" y="646338"/>
                  <a:pt x="1053948" y="648666"/>
                  <a:pt x="1050890" y="651262"/>
                </a:cubicBezTo>
                <a:cubicBezTo>
                  <a:pt x="1046165" y="647284"/>
                  <a:pt x="1049916" y="641801"/>
                  <a:pt x="1047378" y="639346"/>
                </a:cubicBezTo>
                <a:cubicBezTo>
                  <a:pt x="1052002" y="633650"/>
                  <a:pt x="1055965" y="628813"/>
                  <a:pt x="1060589" y="623117"/>
                </a:cubicBezTo>
                <a:cubicBezTo>
                  <a:pt x="1057644" y="616533"/>
                  <a:pt x="1051215" y="609058"/>
                  <a:pt x="1057489" y="599824"/>
                </a:cubicBezTo>
                <a:cubicBezTo>
                  <a:pt x="1062098" y="597694"/>
                  <a:pt x="1065877" y="595987"/>
                  <a:pt x="1069715" y="594211"/>
                </a:cubicBezTo>
                <a:close/>
                <a:moveTo>
                  <a:pt x="751008" y="591561"/>
                </a:moveTo>
                <a:cubicBezTo>
                  <a:pt x="753220" y="591742"/>
                  <a:pt x="755307" y="592449"/>
                  <a:pt x="757490" y="592940"/>
                </a:cubicBezTo>
                <a:cubicBezTo>
                  <a:pt x="756025" y="594929"/>
                  <a:pt x="754783" y="597045"/>
                  <a:pt x="753007" y="598878"/>
                </a:cubicBezTo>
                <a:cubicBezTo>
                  <a:pt x="752191" y="599709"/>
                  <a:pt x="750329" y="599824"/>
                  <a:pt x="749087" y="600441"/>
                </a:cubicBezTo>
                <a:cubicBezTo>
                  <a:pt x="747849" y="601062"/>
                  <a:pt x="746817" y="601950"/>
                  <a:pt x="745196" y="603037"/>
                </a:cubicBezTo>
                <a:cubicBezTo>
                  <a:pt x="742983" y="601770"/>
                  <a:pt x="741713" y="601120"/>
                  <a:pt x="740586" y="600329"/>
                </a:cubicBezTo>
                <a:cubicBezTo>
                  <a:pt x="739742" y="599737"/>
                  <a:pt x="739121" y="598961"/>
                  <a:pt x="738203" y="598059"/>
                </a:cubicBezTo>
                <a:cubicBezTo>
                  <a:pt x="738852" y="594662"/>
                  <a:pt x="741446" y="592717"/>
                  <a:pt x="745438" y="591941"/>
                </a:cubicBezTo>
                <a:cubicBezTo>
                  <a:pt x="747228" y="591587"/>
                  <a:pt x="749174" y="591349"/>
                  <a:pt x="751008" y="591561"/>
                </a:cubicBezTo>
                <a:close/>
                <a:moveTo>
                  <a:pt x="1292427" y="591504"/>
                </a:moveTo>
                <a:cubicBezTo>
                  <a:pt x="1295048" y="594987"/>
                  <a:pt x="1295246" y="598936"/>
                  <a:pt x="1296488" y="605026"/>
                </a:cubicBezTo>
                <a:cubicBezTo>
                  <a:pt x="1287493" y="598315"/>
                  <a:pt x="1287168" y="596904"/>
                  <a:pt x="1292427" y="591504"/>
                </a:cubicBezTo>
                <a:close/>
                <a:moveTo>
                  <a:pt x="1349702" y="590504"/>
                </a:moveTo>
                <a:cubicBezTo>
                  <a:pt x="1355456" y="589883"/>
                  <a:pt x="1359318" y="591150"/>
                  <a:pt x="1362830" y="593182"/>
                </a:cubicBezTo>
                <a:cubicBezTo>
                  <a:pt x="1363902" y="593803"/>
                  <a:pt x="1364776" y="596099"/>
                  <a:pt x="1364549" y="597369"/>
                </a:cubicBezTo>
                <a:cubicBezTo>
                  <a:pt x="1364155" y="599232"/>
                  <a:pt x="1362011" y="599553"/>
                  <a:pt x="1360502" y="598679"/>
                </a:cubicBezTo>
                <a:cubicBezTo>
                  <a:pt x="1357019" y="596665"/>
                  <a:pt x="1353510" y="594579"/>
                  <a:pt x="1349702" y="590504"/>
                </a:cubicBezTo>
                <a:close/>
                <a:moveTo>
                  <a:pt x="2435757" y="589107"/>
                </a:moveTo>
                <a:cubicBezTo>
                  <a:pt x="2436432" y="589587"/>
                  <a:pt x="2437028" y="590233"/>
                  <a:pt x="2437518" y="590912"/>
                </a:cubicBezTo>
                <a:cubicBezTo>
                  <a:pt x="2438789" y="592562"/>
                  <a:pt x="2439973" y="594280"/>
                  <a:pt x="2441467" y="596395"/>
                </a:cubicBezTo>
                <a:cubicBezTo>
                  <a:pt x="2439915" y="597608"/>
                  <a:pt x="2438789" y="599091"/>
                  <a:pt x="2437349" y="599499"/>
                </a:cubicBezTo>
                <a:cubicBezTo>
                  <a:pt x="2431768" y="601037"/>
                  <a:pt x="2427552" y="603604"/>
                  <a:pt x="2426422" y="609975"/>
                </a:cubicBezTo>
                <a:cubicBezTo>
                  <a:pt x="2426043" y="612075"/>
                  <a:pt x="2422177" y="612599"/>
                  <a:pt x="2421333" y="610624"/>
                </a:cubicBezTo>
                <a:cubicBezTo>
                  <a:pt x="2419766" y="607058"/>
                  <a:pt x="2416990" y="605899"/>
                  <a:pt x="2413536" y="605167"/>
                </a:cubicBezTo>
                <a:cubicBezTo>
                  <a:pt x="2414070" y="602008"/>
                  <a:pt x="2414633" y="598879"/>
                  <a:pt x="2415312" y="594875"/>
                </a:cubicBezTo>
                <a:cubicBezTo>
                  <a:pt x="2420528" y="594691"/>
                  <a:pt x="2425011" y="594803"/>
                  <a:pt x="2427874" y="589728"/>
                </a:cubicBezTo>
                <a:cubicBezTo>
                  <a:pt x="2429256" y="587216"/>
                  <a:pt x="2433443" y="587400"/>
                  <a:pt x="2435757" y="589107"/>
                </a:cubicBezTo>
                <a:close/>
                <a:moveTo>
                  <a:pt x="3091361" y="587963"/>
                </a:moveTo>
                <a:cubicBezTo>
                  <a:pt x="3091827" y="588234"/>
                  <a:pt x="3092336" y="588530"/>
                  <a:pt x="3092798" y="588782"/>
                </a:cubicBezTo>
                <a:cubicBezTo>
                  <a:pt x="3091769" y="590053"/>
                  <a:pt x="3090798" y="591320"/>
                  <a:pt x="3089668" y="592504"/>
                </a:cubicBezTo>
                <a:cubicBezTo>
                  <a:pt x="3089499" y="592717"/>
                  <a:pt x="3088582" y="592688"/>
                  <a:pt x="3088261" y="592504"/>
                </a:cubicBezTo>
                <a:cubicBezTo>
                  <a:pt x="3087936" y="592295"/>
                  <a:pt x="3087640" y="591587"/>
                  <a:pt x="3087809" y="591392"/>
                </a:cubicBezTo>
                <a:cubicBezTo>
                  <a:pt x="3088935" y="590208"/>
                  <a:pt x="3090177" y="589107"/>
                  <a:pt x="3091361" y="587963"/>
                </a:cubicBezTo>
                <a:close/>
                <a:moveTo>
                  <a:pt x="966020" y="587963"/>
                </a:moveTo>
                <a:cubicBezTo>
                  <a:pt x="971391" y="593984"/>
                  <a:pt x="971944" y="594803"/>
                  <a:pt x="970857" y="598637"/>
                </a:cubicBezTo>
                <a:cubicBezTo>
                  <a:pt x="970532" y="599795"/>
                  <a:pt x="968670" y="600470"/>
                  <a:pt x="967432" y="601333"/>
                </a:cubicBezTo>
                <a:cubicBezTo>
                  <a:pt x="967612" y="597045"/>
                  <a:pt x="964934" y="592941"/>
                  <a:pt x="966020" y="587963"/>
                </a:cubicBezTo>
                <a:close/>
                <a:moveTo>
                  <a:pt x="1968404" y="586540"/>
                </a:moveTo>
                <a:cubicBezTo>
                  <a:pt x="1970733" y="587612"/>
                  <a:pt x="1972834" y="588641"/>
                  <a:pt x="1975017" y="589529"/>
                </a:cubicBezTo>
                <a:cubicBezTo>
                  <a:pt x="1976808" y="590233"/>
                  <a:pt x="1978699" y="590742"/>
                  <a:pt x="1982663" y="592038"/>
                </a:cubicBezTo>
                <a:cubicBezTo>
                  <a:pt x="1977938" y="593236"/>
                  <a:pt x="1975288" y="594182"/>
                  <a:pt x="1972566" y="594550"/>
                </a:cubicBezTo>
                <a:cubicBezTo>
                  <a:pt x="1967784" y="595156"/>
                  <a:pt x="1967051" y="593803"/>
                  <a:pt x="1968404" y="586540"/>
                </a:cubicBezTo>
                <a:close/>
                <a:moveTo>
                  <a:pt x="897971" y="584678"/>
                </a:moveTo>
                <a:cubicBezTo>
                  <a:pt x="900653" y="584537"/>
                  <a:pt x="901328" y="585862"/>
                  <a:pt x="900216" y="590024"/>
                </a:cubicBezTo>
                <a:cubicBezTo>
                  <a:pt x="897029" y="589078"/>
                  <a:pt x="894603" y="588374"/>
                  <a:pt x="891629" y="587512"/>
                </a:cubicBezTo>
                <a:cubicBezTo>
                  <a:pt x="892445" y="586638"/>
                  <a:pt x="892896" y="585779"/>
                  <a:pt x="893629" y="585512"/>
                </a:cubicBezTo>
                <a:cubicBezTo>
                  <a:pt x="894982" y="585046"/>
                  <a:pt x="896491" y="584721"/>
                  <a:pt x="897971" y="584678"/>
                </a:cubicBezTo>
                <a:close/>
                <a:moveTo>
                  <a:pt x="861186" y="584158"/>
                </a:moveTo>
                <a:cubicBezTo>
                  <a:pt x="864315" y="585158"/>
                  <a:pt x="866134" y="587216"/>
                  <a:pt x="865669" y="589176"/>
                </a:cubicBezTo>
                <a:cubicBezTo>
                  <a:pt x="865048" y="591673"/>
                  <a:pt x="861297" y="593478"/>
                  <a:pt x="858648" y="592561"/>
                </a:cubicBezTo>
                <a:cubicBezTo>
                  <a:pt x="856547" y="591829"/>
                  <a:pt x="855461" y="589020"/>
                  <a:pt x="856222" y="586313"/>
                </a:cubicBezTo>
                <a:cubicBezTo>
                  <a:pt x="856785" y="584241"/>
                  <a:pt x="858789" y="583411"/>
                  <a:pt x="861186" y="584158"/>
                </a:cubicBezTo>
                <a:close/>
                <a:moveTo>
                  <a:pt x="1325788" y="581971"/>
                </a:moveTo>
                <a:cubicBezTo>
                  <a:pt x="1330736" y="588234"/>
                  <a:pt x="1336433" y="593237"/>
                  <a:pt x="1337194" y="601600"/>
                </a:cubicBezTo>
                <a:cubicBezTo>
                  <a:pt x="1334162" y="605549"/>
                  <a:pt x="1330892" y="608592"/>
                  <a:pt x="1325167" y="607495"/>
                </a:cubicBezTo>
                <a:cubicBezTo>
                  <a:pt x="1319388" y="602391"/>
                  <a:pt x="1320034" y="594832"/>
                  <a:pt x="1318525" y="587317"/>
                </a:cubicBezTo>
                <a:cubicBezTo>
                  <a:pt x="1320586" y="585808"/>
                  <a:pt x="1322828" y="584130"/>
                  <a:pt x="1325788" y="581971"/>
                </a:cubicBezTo>
                <a:close/>
                <a:moveTo>
                  <a:pt x="3140611" y="580646"/>
                </a:moveTo>
                <a:cubicBezTo>
                  <a:pt x="3142391" y="580407"/>
                  <a:pt x="3144365" y="581761"/>
                  <a:pt x="3147072" y="582678"/>
                </a:cubicBezTo>
                <a:cubicBezTo>
                  <a:pt x="3144123" y="585270"/>
                  <a:pt x="3141528" y="586778"/>
                  <a:pt x="3139994" y="589078"/>
                </a:cubicBezTo>
                <a:cubicBezTo>
                  <a:pt x="3138665" y="591023"/>
                  <a:pt x="3138821" y="593929"/>
                  <a:pt x="3137904" y="596254"/>
                </a:cubicBezTo>
                <a:cubicBezTo>
                  <a:pt x="3136720" y="599145"/>
                  <a:pt x="3134565" y="601275"/>
                  <a:pt x="3131291" y="601499"/>
                </a:cubicBezTo>
                <a:cubicBezTo>
                  <a:pt x="3130291" y="601600"/>
                  <a:pt x="3129204" y="600571"/>
                  <a:pt x="3128132" y="600033"/>
                </a:cubicBezTo>
                <a:cubicBezTo>
                  <a:pt x="3128670" y="599116"/>
                  <a:pt x="3129136" y="598116"/>
                  <a:pt x="3129825" y="597311"/>
                </a:cubicBezTo>
                <a:cubicBezTo>
                  <a:pt x="3130291" y="596691"/>
                  <a:pt x="3131053" y="596340"/>
                  <a:pt x="3132096" y="595550"/>
                </a:cubicBezTo>
                <a:cubicBezTo>
                  <a:pt x="3129937" y="593716"/>
                  <a:pt x="3127836" y="591969"/>
                  <a:pt x="3125400" y="589883"/>
                </a:cubicBezTo>
                <a:cubicBezTo>
                  <a:pt x="3129782" y="584750"/>
                  <a:pt x="3134507" y="581350"/>
                  <a:pt x="3140611" y="580646"/>
                </a:cubicBezTo>
                <a:close/>
                <a:moveTo>
                  <a:pt x="1092936" y="578705"/>
                </a:moveTo>
                <a:cubicBezTo>
                  <a:pt x="1095266" y="578435"/>
                  <a:pt x="1097879" y="579355"/>
                  <a:pt x="1103104" y="581194"/>
                </a:cubicBezTo>
                <a:cubicBezTo>
                  <a:pt x="1104018" y="583450"/>
                  <a:pt x="1104963" y="585695"/>
                  <a:pt x="1105895" y="587937"/>
                </a:cubicBezTo>
                <a:cubicBezTo>
                  <a:pt x="1105570" y="588670"/>
                  <a:pt x="1105487" y="589612"/>
                  <a:pt x="1104920" y="590121"/>
                </a:cubicBezTo>
                <a:cubicBezTo>
                  <a:pt x="1101975" y="592940"/>
                  <a:pt x="1098914" y="595662"/>
                  <a:pt x="1095672" y="598582"/>
                </a:cubicBezTo>
                <a:cubicBezTo>
                  <a:pt x="1090059" y="595041"/>
                  <a:pt x="1083926" y="591150"/>
                  <a:pt x="1077822" y="587287"/>
                </a:cubicBezTo>
                <a:cubicBezTo>
                  <a:pt x="1075451" y="585807"/>
                  <a:pt x="1074368" y="583295"/>
                  <a:pt x="1075819" y="582295"/>
                </a:cubicBezTo>
                <a:cubicBezTo>
                  <a:pt x="1076989" y="581490"/>
                  <a:pt x="1078822" y="581295"/>
                  <a:pt x="1080331" y="581378"/>
                </a:cubicBezTo>
                <a:cubicBezTo>
                  <a:pt x="1081472" y="581465"/>
                  <a:pt x="1082573" y="582407"/>
                  <a:pt x="1084464" y="583353"/>
                </a:cubicBezTo>
                <a:cubicBezTo>
                  <a:pt x="1088559" y="580434"/>
                  <a:pt x="1090606" y="578975"/>
                  <a:pt x="1092936" y="578705"/>
                </a:cubicBezTo>
                <a:close/>
                <a:moveTo>
                  <a:pt x="1008326" y="576741"/>
                </a:moveTo>
                <a:cubicBezTo>
                  <a:pt x="1010355" y="576165"/>
                  <a:pt x="1012346" y="576303"/>
                  <a:pt x="1014483" y="578011"/>
                </a:cubicBezTo>
                <a:cubicBezTo>
                  <a:pt x="1015779" y="581379"/>
                  <a:pt x="1013635" y="583324"/>
                  <a:pt x="1012592" y="585454"/>
                </a:cubicBezTo>
                <a:cubicBezTo>
                  <a:pt x="1010859" y="589020"/>
                  <a:pt x="1008055" y="589403"/>
                  <a:pt x="1005965" y="586511"/>
                </a:cubicBezTo>
                <a:cubicBezTo>
                  <a:pt x="1004542" y="584566"/>
                  <a:pt x="1003456" y="582353"/>
                  <a:pt x="1001947" y="579758"/>
                </a:cubicBezTo>
                <a:cubicBezTo>
                  <a:pt x="1004232" y="578608"/>
                  <a:pt x="1006298" y="577317"/>
                  <a:pt x="1008326" y="576741"/>
                </a:cubicBezTo>
                <a:close/>
                <a:moveTo>
                  <a:pt x="3166305" y="572932"/>
                </a:moveTo>
                <a:cubicBezTo>
                  <a:pt x="3170084" y="575979"/>
                  <a:pt x="3168615" y="578545"/>
                  <a:pt x="3168406" y="580815"/>
                </a:cubicBezTo>
                <a:cubicBezTo>
                  <a:pt x="3168319" y="581620"/>
                  <a:pt x="3166698" y="582887"/>
                  <a:pt x="3165811" y="582859"/>
                </a:cubicBezTo>
                <a:cubicBezTo>
                  <a:pt x="3163739" y="582833"/>
                  <a:pt x="3163161" y="581169"/>
                  <a:pt x="3163739" y="579350"/>
                </a:cubicBezTo>
                <a:cubicBezTo>
                  <a:pt x="3164330" y="577459"/>
                  <a:pt x="3165219" y="575628"/>
                  <a:pt x="3166305" y="572932"/>
                </a:cubicBezTo>
                <a:close/>
                <a:moveTo>
                  <a:pt x="1383484" y="570069"/>
                </a:moveTo>
                <a:cubicBezTo>
                  <a:pt x="1385430" y="572495"/>
                  <a:pt x="1387404" y="574978"/>
                  <a:pt x="1389324" y="577332"/>
                </a:cubicBezTo>
                <a:cubicBezTo>
                  <a:pt x="1386346" y="584269"/>
                  <a:pt x="1379791" y="586016"/>
                  <a:pt x="1375814" y="591319"/>
                </a:cubicBezTo>
                <a:cubicBezTo>
                  <a:pt x="1372417" y="587724"/>
                  <a:pt x="1369908" y="585045"/>
                  <a:pt x="1367609" y="582562"/>
                </a:cubicBezTo>
                <a:cubicBezTo>
                  <a:pt x="1367367" y="579432"/>
                  <a:pt x="1369652" y="578869"/>
                  <a:pt x="1371330" y="577812"/>
                </a:cubicBezTo>
                <a:cubicBezTo>
                  <a:pt x="1375138" y="575357"/>
                  <a:pt x="1378947" y="572960"/>
                  <a:pt x="1383484" y="570069"/>
                </a:cubicBezTo>
                <a:close/>
                <a:moveTo>
                  <a:pt x="1115694" y="568152"/>
                </a:moveTo>
                <a:cubicBezTo>
                  <a:pt x="1120910" y="567308"/>
                  <a:pt x="1120586" y="573552"/>
                  <a:pt x="1124719" y="574415"/>
                </a:cubicBezTo>
                <a:cubicBezTo>
                  <a:pt x="1122531" y="578277"/>
                  <a:pt x="1120798" y="580970"/>
                  <a:pt x="1119445" y="583862"/>
                </a:cubicBezTo>
                <a:cubicBezTo>
                  <a:pt x="1117499" y="587937"/>
                  <a:pt x="1114395" y="588641"/>
                  <a:pt x="1109771" y="588132"/>
                </a:cubicBezTo>
                <a:cubicBezTo>
                  <a:pt x="1110053" y="580519"/>
                  <a:pt x="1110644" y="573708"/>
                  <a:pt x="1115694" y="568152"/>
                </a:cubicBezTo>
                <a:close/>
                <a:moveTo>
                  <a:pt x="2006053" y="565586"/>
                </a:moveTo>
                <a:cubicBezTo>
                  <a:pt x="2009168" y="570098"/>
                  <a:pt x="2009240" y="575794"/>
                  <a:pt x="2007464" y="581465"/>
                </a:cubicBezTo>
                <a:cubicBezTo>
                  <a:pt x="2006927" y="583114"/>
                  <a:pt x="2004840" y="584566"/>
                  <a:pt x="2003122" y="585327"/>
                </a:cubicBezTo>
                <a:cubicBezTo>
                  <a:pt x="2002570" y="585594"/>
                  <a:pt x="2000386" y="583595"/>
                  <a:pt x="1999877" y="582241"/>
                </a:cubicBezTo>
                <a:cubicBezTo>
                  <a:pt x="1998058" y="577599"/>
                  <a:pt x="1996607" y="572820"/>
                  <a:pt x="1995040" y="568098"/>
                </a:cubicBezTo>
                <a:cubicBezTo>
                  <a:pt x="1998610" y="567308"/>
                  <a:pt x="2002007" y="566503"/>
                  <a:pt x="2006053" y="565586"/>
                </a:cubicBezTo>
                <a:close/>
                <a:moveTo>
                  <a:pt x="3273648" y="563402"/>
                </a:moveTo>
                <a:cubicBezTo>
                  <a:pt x="3273887" y="565672"/>
                  <a:pt x="3274100" y="567802"/>
                  <a:pt x="3274367" y="570340"/>
                </a:cubicBezTo>
                <a:cubicBezTo>
                  <a:pt x="3280344" y="567885"/>
                  <a:pt x="3286253" y="565911"/>
                  <a:pt x="3291769" y="572765"/>
                </a:cubicBezTo>
                <a:cubicBezTo>
                  <a:pt x="3290285" y="575895"/>
                  <a:pt x="3288762" y="579194"/>
                  <a:pt x="3287199" y="582465"/>
                </a:cubicBezTo>
                <a:cubicBezTo>
                  <a:pt x="3284957" y="583154"/>
                  <a:pt x="3282983" y="583677"/>
                  <a:pt x="3281023" y="584353"/>
                </a:cubicBezTo>
                <a:cubicBezTo>
                  <a:pt x="3272858" y="587074"/>
                  <a:pt x="3272858" y="587103"/>
                  <a:pt x="3272295" y="597044"/>
                </a:cubicBezTo>
                <a:cubicBezTo>
                  <a:pt x="3273832" y="596142"/>
                  <a:pt x="3275666" y="595366"/>
                  <a:pt x="3276608" y="597438"/>
                </a:cubicBezTo>
                <a:cubicBezTo>
                  <a:pt x="3278781" y="602246"/>
                  <a:pt x="3282149" y="604758"/>
                  <a:pt x="3287553" y="604195"/>
                </a:cubicBezTo>
                <a:cubicBezTo>
                  <a:pt x="3290527" y="601895"/>
                  <a:pt x="3291527" y="598553"/>
                  <a:pt x="3290935" y="595127"/>
                </a:cubicBezTo>
                <a:cubicBezTo>
                  <a:pt x="3289989" y="589471"/>
                  <a:pt x="3293007" y="586569"/>
                  <a:pt x="3297902" y="583833"/>
                </a:cubicBezTo>
                <a:cubicBezTo>
                  <a:pt x="3299847" y="587457"/>
                  <a:pt x="3301793" y="591066"/>
                  <a:pt x="3303709" y="594633"/>
                </a:cubicBezTo>
                <a:cubicBezTo>
                  <a:pt x="3305684" y="593561"/>
                  <a:pt x="3307164" y="592619"/>
                  <a:pt x="3308279" y="591741"/>
                </a:cubicBezTo>
                <a:cubicBezTo>
                  <a:pt x="3310138" y="590207"/>
                  <a:pt x="3311055" y="588724"/>
                  <a:pt x="3311676" y="586482"/>
                </a:cubicBezTo>
                <a:cubicBezTo>
                  <a:pt x="3312001" y="585269"/>
                  <a:pt x="3311918" y="583945"/>
                  <a:pt x="3312084" y="582678"/>
                </a:cubicBezTo>
                <a:cubicBezTo>
                  <a:pt x="3312593" y="579137"/>
                  <a:pt x="3313708" y="575740"/>
                  <a:pt x="3317726" y="575303"/>
                </a:cubicBezTo>
                <a:cubicBezTo>
                  <a:pt x="3319560" y="575061"/>
                  <a:pt x="3321729" y="576245"/>
                  <a:pt x="3323480" y="577249"/>
                </a:cubicBezTo>
                <a:cubicBezTo>
                  <a:pt x="3325833" y="578631"/>
                  <a:pt x="3326905" y="580898"/>
                  <a:pt x="3326284" y="583775"/>
                </a:cubicBezTo>
                <a:cubicBezTo>
                  <a:pt x="3326212" y="584100"/>
                  <a:pt x="3326537" y="584482"/>
                  <a:pt x="3326721" y="584973"/>
                </a:cubicBezTo>
                <a:cubicBezTo>
                  <a:pt x="3329696" y="585046"/>
                  <a:pt x="3328851" y="582057"/>
                  <a:pt x="3329966" y="580674"/>
                </a:cubicBezTo>
                <a:cubicBezTo>
                  <a:pt x="3331475" y="578841"/>
                  <a:pt x="3333955" y="578108"/>
                  <a:pt x="3335366" y="579674"/>
                </a:cubicBezTo>
                <a:cubicBezTo>
                  <a:pt x="3336337" y="580703"/>
                  <a:pt x="3337283" y="582761"/>
                  <a:pt x="3336900" y="583916"/>
                </a:cubicBezTo>
                <a:cubicBezTo>
                  <a:pt x="3336012" y="586724"/>
                  <a:pt x="3334392" y="589290"/>
                  <a:pt x="3332941" y="591882"/>
                </a:cubicBezTo>
                <a:cubicBezTo>
                  <a:pt x="3331854" y="593857"/>
                  <a:pt x="3330583" y="595777"/>
                  <a:pt x="3328934" y="598495"/>
                </a:cubicBezTo>
                <a:cubicBezTo>
                  <a:pt x="3335392" y="595986"/>
                  <a:pt x="3340878" y="594153"/>
                  <a:pt x="3346065" y="591741"/>
                </a:cubicBezTo>
                <a:cubicBezTo>
                  <a:pt x="3348607" y="590529"/>
                  <a:pt x="3350650" y="588233"/>
                  <a:pt x="3352920" y="586399"/>
                </a:cubicBezTo>
                <a:cubicBezTo>
                  <a:pt x="3348054" y="580970"/>
                  <a:pt x="3348054" y="580970"/>
                  <a:pt x="3350848" y="577487"/>
                </a:cubicBezTo>
                <a:cubicBezTo>
                  <a:pt x="3355754" y="580407"/>
                  <a:pt x="3360673" y="583381"/>
                  <a:pt x="3366074" y="586637"/>
                </a:cubicBezTo>
                <a:cubicBezTo>
                  <a:pt x="3366398" y="587724"/>
                  <a:pt x="3367669" y="589641"/>
                  <a:pt x="3367189" y="590911"/>
                </a:cubicBezTo>
                <a:cubicBezTo>
                  <a:pt x="3364890" y="597286"/>
                  <a:pt x="3367752" y="601473"/>
                  <a:pt x="3373152" y="605083"/>
                </a:cubicBezTo>
                <a:cubicBezTo>
                  <a:pt x="3372181" y="607295"/>
                  <a:pt x="3371347" y="609129"/>
                  <a:pt x="3370430" y="611244"/>
                </a:cubicBezTo>
                <a:cubicBezTo>
                  <a:pt x="3371773" y="613540"/>
                  <a:pt x="3373210" y="615966"/>
                  <a:pt x="3374888" y="618799"/>
                </a:cubicBezTo>
                <a:cubicBezTo>
                  <a:pt x="3371152" y="620832"/>
                  <a:pt x="3367868" y="622608"/>
                  <a:pt x="3364424" y="624470"/>
                </a:cubicBezTo>
                <a:cubicBezTo>
                  <a:pt x="3364424" y="627953"/>
                  <a:pt x="3364424" y="631321"/>
                  <a:pt x="3364424" y="634862"/>
                </a:cubicBezTo>
                <a:cubicBezTo>
                  <a:pt x="3362507" y="636537"/>
                  <a:pt x="3360858" y="635678"/>
                  <a:pt x="3359490" y="633678"/>
                </a:cubicBezTo>
                <a:cubicBezTo>
                  <a:pt x="3358547" y="632296"/>
                  <a:pt x="3357699" y="630816"/>
                  <a:pt x="3356544" y="629011"/>
                </a:cubicBezTo>
                <a:cubicBezTo>
                  <a:pt x="3353090" y="634242"/>
                  <a:pt x="3348957" y="634509"/>
                  <a:pt x="3344416" y="630758"/>
                </a:cubicBezTo>
                <a:cubicBezTo>
                  <a:pt x="3343120" y="639909"/>
                  <a:pt x="3348379" y="646254"/>
                  <a:pt x="3359378" y="649792"/>
                </a:cubicBezTo>
                <a:cubicBezTo>
                  <a:pt x="3359703" y="652824"/>
                  <a:pt x="3359757" y="655730"/>
                  <a:pt x="3360352" y="658495"/>
                </a:cubicBezTo>
                <a:cubicBezTo>
                  <a:pt x="3360858" y="660917"/>
                  <a:pt x="3361944" y="663162"/>
                  <a:pt x="3362677" y="665191"/>
                </a:cubicBezTo>
                <a:cubicBezTo>
                  <a:pt x="3360139" y="667826"/>
                  <a:pt x="3358136" y="666826"/>
                  <a:pt x="3356728" y="665288"/>
                </a:cubicBezTo>
                <a:cubicBezTo>
                  <a:pt x="3354739" y="663133"/>
                  <a:pt x="3353386" y="660383"/>
                  <a:pt x="3351411" y="658224"/>
                </a:cubicBezTo>
                <a:cubicBezTo>
                  <a:pt x="3349000" y="655603"/>
                  <a:pt x="3345842" y="654871"/>
                  <a:pt x="3342174" y="654983"/>
                </a:cubicBezTo>
                <a:cubicBezTo>
                  <a:pt x="3338904" y="655138"/>
                  <a:pt x="3336720" y="656463"/>
                  <a:pt x="3335070" y="659000"/>
                </a:cubicBezTo>
                <a:cubicBezTo>
                  <a:pt x="3331320" y="658704"/>
                  <a:pt x="3327580" y="658408"/>
                  <a:pt x="3324101" y="658112"/>
                </a:cubicBezTo>
                <a:cubicBezTo>
                  <a:pt x="3320646" y="661975"/>
                  <a:pt x="3318318" y="665880"/>
                  <a:pt x="3319884" y="671536"/>
                </a:cubicBezTo>
                <a:cubicBezTo>
                  <a:pt x="3317246" y="672522"/>
                  <a:pt x="3314538" y="673525"/>
                  <a:pt x="3311889" y="674496"/>
                </a:cubicBezTo>
                <a:cubicBezTo>
                  <a:pt x="3309871" y="681604"/>
                  <a:pt x="3309997" y="682138"/>
                  <a:pt x="3314271" y="685141"/>
                </a:cubicBezTo>
                <a:cubicBezTo>
                  <a:pt x="3318134" y="687892"/>
                  <a:pt x="3318134" y="687892"/>
                  <a:pt x="3326721" y="688921"/>
                </a:cubicBezTo>
                <a:cubicBezTo>
                  <a:pt x="3328201" y="691375"/>
                  <a:pt x="3329879" y="694209"/>
                  <a:pt x="3331587" y="697014"/>
                </a:cubicBezTo>
                <a:cubicBezTo>
                  <a:pt x="3335420" y="695746"/>
                  <a:pt x="3336424" y="701850"/>
                  <a:pt x="3340553" y="700370"/>
                </a:cubicBezTo>
                <a:cubicBezTo>
                  <a:pt x="3343712" y="699259"/>
                  <a:pt x="3347137" y="698847"/>
                  <a:pt x="3351003" y="697988"/>
                </a:cubicBezTo>
                <a:cubicBezTo>
                  <a:pt x="3355302" y="702980"/>
                  <a:pt x="3360814" y="706489"/>
                  <a:pt x="3369376" y="706871"/>
                </a:cubicBezTo>
                <a:cubicBezTo>
                  <a:pt x="3363948" y="711030"/>
                  <a:pt x="3359378" y="713217"/>
                  <a:pt x="3354274" y="713188"/>
                </a:cubicBezTo>
                <a:cubicBezTo>
                  <a:pt x="3349170" y="713131"/>
                  <a:pt x="3345250" y="714780"/>
                  <a:pt x="3342557" y="719152"/>
                </a:cubicBezTo>
                <a:cubicBezTo>
                  <a:pt x="3338550" y="718025"/>
                  <a:pt x="3335070" y="716755"/>
                  <a:pt x="3331475" y="716134"/>
                </a:cubicBezTo>
                <a:cubicBezTo>
                  <a:pt x="3328133" y="715600"/>
                  <a:pt x="3327075" y="717292"/>
                  <a:pt x="3327259" y="721689"/>
                </a:cubicBezTo>
                <a:cubicBezTo>
                  <a:pt x="3327313" y="722480"/>
                  <a:pt x="3327129" y="723256"/>
                  <a:pt x="3327017" y="724779"/>
                </a:cubicBezTo>
                <a:cubicBezTo>
                  <a:pt x="3323592" y="723480"/>
                  <a:pt x="3321083" y="721776"/>
                  <a:pt x="3319996" y="718235"/>
                </a:cubicBezTo>
                <a:cubicBezTo>
                  <a:pt x="3319347" y="716134"/>
                  <a:pt x="3317838" y="715784"/>
                  <a:pt x="3316105" y="716643"/>
                </a:cubicBezTo>
                <a:cubicBezTo>
                  <a:pt x="3313976" y="717672"/>
                  <a:pt x="3313272" y="720025"/>
                  <a:pt x="3314456" y="722014"/>
                </a:cubicBezTo>
                <a:cubicBezTo>
                  <a:pt x="3316134" y="724876"/>
                  <a:pt x="3317993" y="727641"/>
                  <a:pt x="3319560" y="730121"/>
                </a:cubicBezTo>
                <a:cubicBezTo>
                  <a:pt x="3318910" y="731547"/>
                  <a:pt x="3318726" y="732789"/>
                  <a:pt x="3318191" y="732984"/>
                </a:cubicBezTo>
                <a:cubicBezTo>
                  <a:pt x="3313835" y="734648"/>
                  <a:pt x="3308900" y="735792"/>
                  <a:pt x="3312001" y="742405"/>
                </a:cubicBezTo>
                <a:cubicBezTo>
                  <a:pt x="3310914" y="742784"/>
                  <a:pt x="3309817" y="743167"/>
                  <a:pt x="3308319" y="743730"/>
                </a:cubicBezTo>
                <a:cubicBezTo>
                  <a:pt x="3307572" y="740513"/>
                  <a:pt x="3306955" y="737709"/>
                  <a:pt x="3306276" y="734817"/>
                </a:cubicBezTo>
                <a:cubicBezTo>
                  <a:pt x="3303865" y="736297"/>
                  <a:pt x="3302031" y="739542"/>
                  <a:pt x="3298761" y="736355"/>
                </a:cubicBezTo>
                <a:cubicBezTo>
                  <a:pt x="3297956" y="735579"/>
                  <a:pt x="3296306" y="734875"/>
                  <a:pt x="3295389" y="735171"/>
                </a:cubicBezTo>
                <a:cubicBezTo>
                  <a:pt x="3290639" y="736850"/>
                  <a:pt x="3286423" y="735326"/>
                  <a:pt x="3281911" y="732659"/>
                </a:cubicBezTo>
                <a:cubicBezTo>
                  <a:pt x="3280528" y="735355"/>
                  <a:pt x="3279373" y="737539"/>
                  <a:pt x="3278103" y="740008"/>
                </a:cubicBezTo>
                <a:cubicBezTo>
                  <a:pt x="3276341" y="739867"/>
                  <a:pt x="3274396" y="739625"/>
                  <a:pt x="3272028" y="739402"/>
                </a:cubicBezTo>
                <a:cubicBezTo>
                  <a:pt x="3271407" y="741697"/>
                  <a:pt x="3270829" y="744054"/>
                  <a:pt x="3270237" y="746350"/>
                </a:cubicBezTo>
                <a:cubicBezTo>
                  <a:pt x="3272266" y="748184"/>
                  <a:pt x="3274182" y="749722"/>
                  <a:pt x="3275890" y="751498"/>
                </a:cubicBezTo>
                <a:cubicBezTo>
                  <a:pt x="3276312" y="751906"/>
                  <a:pt x="3276258" y="753234"/>
                  <a:pt x="3275933" y="753826"/>
                </a:cubicBezTo>
                <a:cubicBezTo>
                  <a:pt x="3275565" y="754447"/>
                  <a:pt x="3274507" y="755039"/>
                  <a:pt x="3273887" y="754952"/>
                </a:cubicBezTo>
                <a:cubicBezTo>
                  <a:pt x="3269375" y="754306"/>
                  <a:pt x="3265158" y="751934"/>
                  <a:pt x="3264653" y="747534"/>
                </a:cubicBezTo>
                <a:cubicBezTo>
                  <a:pt x="3263920" y="741134"/>
                  <a:pt x="3259520" y="738330"/>
                  <a:pt x="3255629" y="734579"/>
                </a:cubicBezTo>
                <a:cubicBezTo>
                  <a:pt x="3252174" y="736384"/>
                  <a:pt x="3255954" y="738160"/>
                  <a:pt x="3255217" y="739597"/>
                </a:cubicBezTo>
                <a:cubicBezTo>
                  <a:pt x="3254275" y="741430"/>
                  <a:pt x="3252864" y="743022"/>
                  <a:pt x="3251976" y="744856"/>
                </a:cubicBezTo>
                <a:cubicBezTo>
                  <a:pt x="3251467" y="745830"/>
                  <a:pt x="3251088" y="747422"/>
                  <a:pt x="3251554" y="748184"/>
                </a:cubicBezTo>
                <a:cubicBezTo>
                  <a:pt x="3253470" y="751400"/>
                  <a:pt x="3251171" y="753880"/>
                  <a:pt x="3250326" y="757392"/>
                </a:cubicBezTo>
                <a:cubicBezTo>
                  <a:pt x="3247367" y="757576"/>
                  <a:pt x="3244248" y="757746"/>
                  <a:pt x="3240584" y="757955"/>
                </a:cubicBezTo>
                <a:cubicBezTo>
                  <a:pt x="3239609" y="761439"/>
                  <a:pt x="3238765" y="764626"/>
                  <a:pt x="3237960" y="767571"/>
                </a:cubicBezTo>
                <a:cubicBezTo>
                  <a:pt x="3238988" y="768488"/>
                  <a:pt x="3239526" y="769322"/>
                  <a:pt x="3240230" y="769463"/>
                </a:cubicBezTo>
                <a:cubicBezTo>
                  <a:pt x="3244688" y="770434"/>
                  <a:pt x="3249200" y="771239"/>
                  <a:pt x="3254485" y="772268"/>
                </a:cubicBezTo>
                <a:cubicBezTo>
                  <a:pt x="3257347" y="770084"/>
                  <a:pt x="3257899" y="763864"/>
                  <a:pt x="3264159" y="764131"/>
                </a:cubicBezTo>
                <a:cubicBezTo>
                  <a:pt x="3267458" y="765752"/>
                  <a:pt x="3263354" y="768348"/>
                  <a:pt x="3264328" y="770434"/>
                </a:cubicBezTo>
                <a:cubicBezTo>
                  <a:pt x="3265400" y="772719"/>
                  <a:pt x="3266696" y="774906"/>
                  <a:pt x="3267458" y="777260"/>
                </a:cubicBezTo>
                <a:cubicBezTo>
                  <a:pt x="3267783" y="778317"/>
                  <a:pt x="3267220" y="779740"/>
                  <a:pt x="3266866" y="780884"/>
                </a:cubicBezTo>
                <a:cubicBezTo>
                  <a:pt x="3266599" y="781685"/>
                  <a:pt x="3266075" y="782689"/>
                  <a:pt x="3265454" y="782898"/>
                </a:cubicBezTo>
                <a:cubicBezTo>
                  <a:pt x="3263920" y="783465"/>
                  <a:pt x="3262271" y="783606"/>
                  <a:pt x="3260646" y="783930"/>
                </a:cubicBezTo>
                <a:cubicBezTo>
                  <a:pt x="3256871" y="790005"/>
                  <a:pt x="3256430" y="796535"/>
                  <a:pt x="3258928" y="803910"/>
                </a:cubicBezTo>
                <a:cubicBezTo>
                  <a:pt x="3264624" y="806632"/>
                  <a:pt x="3271562" y="803881"/>
                  <a:pt x="3278612" y="805235"/>
                </a:cubicBezTo>
                <a:cubicBezTo>
                  <a:pt x="3276482" y="812086"/>
                  <a:pt x="3270533" y="809364"/>
                  <a:pt x="3266808" y="811227"/>
                </a:cubicBezTo>
                <a:cubicBezTo>
                  <a:pt x="3262354" y="813439"/>
                  <a:pt x="3259026" y="808801"/>
                  <a:pt x="3255192" y="808451"/>
                </a:cubicBezTo>
                <a:cubicBezTo>
                  <a:pt x="3252568" y="809281"/>
                  <a:pt x="3253737" y="811353"/>
                  <a:pt x="3253301" y="812764"/>
                </a:cubicBezTo>
                <a:cubicBezTo>
                  <a:pt x="3256333" y="817951"/>
                  <a:pt x="3261466" y="821464"/>
                  <a:pt x="3266245" y="826961"/>
                </a:cubicBezTo>
                <a:cubicBezTo>
                  <a:pt x="3253514" y="826582"/>
                  <a:pt x="3252174" y="825510"/>
                  <a:pt x="3249254" y="814919"/>
                </a:cubicBezTo>
                <a:cubicBezTo>
                  <a:pt x="3247309" y="807927"/>
                  <a:pt x="3247634" y="800961"/>
                  <a:pt x="3249904" y="793998"/>
                </a:cubicBezTo>
                <a:cubicBezTo>
                  <a:pt x="3247789" y="792373"/>
                  <a:pt x="3245814" y="790893"/>
                  <a:pt x="3243500" y="789117"/>
                </a:cubicBezTo>
                <a:cubicBezTo>
                  <a:pt x="3239992" y="790810"/>
                  <a:pt x="3236397" y="792514"/>
                  <a:pt x="3232744" y="794294"/>
                </a:cubicBezTo>
                <a:cubicBezTo>
                  <a:pt x="3230235" y="791005"/>
                  <a:pt x="3228557" y="787468"/>
                  <a:pt x="3225777" y="785493"/>
                </a:cubicBezTo>
                <a:lnTo>
                  <a:pt x="3215724" y="781801"/>
                </a:lnTo>
                <a:lnTo>
                  <a:pt x="3215627" y="781899"/>
                </a:lnTo>
                <a:lnTo>
                  <a:pt x="3215512" y="781957"/>
                </a:lnTo>
                <a:lnTo>
                  <a:pt x="3222944" y="798326"/>
                </a:lnTo>
                <a:cubicBezTo>
                  <a:pt x="3220941" y="802203"/>
                  <a:pt x="3217967" y="802174"/>
                  <a:pt x="3215216" y="800752"/>
                </a:cubicBezTo>
                <a:cubicBezTo>
                  <a:pt x="3211863" y="799073"/>
                  <a:pt x="3208733" y="796860"/>
                  <a:pt x="3205687" y="794590"/>
                </a:cubicBezTo>
                <a:cubicBezTo>
                  <a:pt x="3203770" y="793135"/>
                  <a:pt x="3202528" y="790684"/>
                  <a:pt x="3200496" y="789540"/>
                </a:cubicBezTo>
                <a:cubicBezTo>
                  <a:pt x="3198987" y="788681"/>
                  <a:pt x="3196745" y="789147"/>
                  <a:pt x="3194955" y="789060"/>
                </a:cubicBezTo>
                <a:cubicBezTo>
                  <a:pt x="3194955" y="778993"/>
                  <a:pt x="3194955" y="769788"/>
                  <a:pt x="3194955" y="760677"/>
                </a:cubicBezTo>
                <a:cubicBezTo>
                  <a:pt x="3203246" y="753093"/>
                  <a:pt x="3204066" y="753259"/>
                  <a:pt x="3210170" y="764810"/>
                </a:cubicBezTo>
                <a:cubicBezTo>
                  <a:pt x="3208437" y="766669"/>
                  <a:pt x="3206405" y="768644"/>
                  <a:pt x="3204658" y="770831"/>
                </a:cubicBezTo>
                <a:cubicBezTo>
                  <a:pt x="3202824" y="773073"/>
                  <a:pt x="3201301" y="775553"/>
                  <a:pt x="3199355" y="778318"/>
                </a:cubicBezTo>
                <a:cubicBezTo>
                  <a:pt x="3201470" y="781151"/>
                  <a:pt x="3203474" y="783815"/>
                  <a:pt x="3205304" y="786255"/>
                </a:cubicBezTo>
                <a:cubicBezTo>
                  <a:pt x="3206463" y="786255"/>
                  <a:pt x="3207379" y="786551"/>
                  <a:pt x="3207997" y="786226"/>
                </a:cubicBezTo>
                <a:lnTo>
                  <a:pt x="3215511" y="781956"/>
                </a:lnTo>
                <a:lnTo>
                  <a:pt x="3215371" y="781686"/>
                </a:lnTo>
                <a:lnTo>
                  <a:pt x="3215724" y="781801"/>
                </a:lnTo>
                <a:lnTo>
                  <a:pt x="3221056" y="776697"/>
                </a:lnTo>
                <a:cubicBezTo>
                  <a:pt x="3223297" y="774285"/>
                  <a:pt x="3225369" y="771704"/>
                  <a:pt x="3227553" y="769138"/>
                </a:cubicBezTo>
                <a:cubicBezTo>
                  <a:pt x="3224156" y="760226"/>
                  <a:pt x="3221590" y="751725"/>
                  <a:pt x="3211212" y="747960"/>
                </a:cubicBezTo>
                <a:cubicBezTo>
                  <a:pt x="3214273" y="744971"/>
                  <a:pt x="3216811" y="742289"/>
                  <a:pt x="3219518" y="739867"/>
                </a:cubicBezTo>
                <a:cubicBezTo>
                  <a:pt x="3222240" y="737442"/>
                  <a:pt x="3225131" y="735225"/>
                  <a:pt x="3228047" y="732843"/>
                </a:cubicBezTo>
                <a:cubicBezTo>
                  <a:pt x="3232686" y="735918"/>
                  <a:pt x="3230881" y="741401"/>
                  <a:pt x="3232913" y="745379"/>
                </a:cubicBezTo>
                <a:cubicBezTo>
                  <a:pt x="3234859" y="746747"/>
                  <a:pt x="3237018" y="747043"/>
                  <a:pt x="3238314" y="744758"/>
                </a:cubicBezTo>
                <a:cubicBezTo>
                  <a:pt x="3240414" y="741163"/>
                  <a:pt x="3242093" y="737301"/>
                  <a:pt x="3244222" y="732984"/>
                </a:cubicBezTo>
                <a:cubicBezTo>
                  <a:pt x="3243277" y="731771"/>
                  <a:pt x="3242262" y="730544"/>
                  <a:pt x="3241288" y="729277"/>
                </a:cubicBezTo>
                <a:cubicBezTo>
                  <a:pt x="3235830" y="722126"/>
                  <a:pt x="3236014" y="720321"/>
                  <a:pt x="3242883" y="713708"/>
                </a:cubicBezTo>
                <a:cubicBezTo>
                  <a:pt x="3243121" y="713455"/>
                  <a:pt x="3243150" y="712921"/>
                  <a:pt x="3243388" y="712188"/>
                </a:cubicBezTo>
                <a:cubicBezTo>
                  <a:pt x="3242627" y="711510"/>
                  <a:pt x="3241768" y="710705"/>
                  <a:pt x="3240851" y="710001"/>
                </a:cubicBezTo>
                <a:cubicBezTo>
                  <a:pt x="3240230" y="709492"/>
                  <a:pt x="3239526" y="709084"/>
                  <a:pt x="3238017" y="708084"/>
                </a:cubicBezTo>
                <a:cubicBezTo>
                  <a:pt x="3242205" y="706518"/>
                  <a:pt x="3245872" y="705121"/>
                  <a:pt x="3249254" y="703854"/>
                </a:cubicBezTo>
                <a:cubicBezTo>
                  <a:pt x="3249355" y="700118"/>
                  <a:pt x="3247309" y="699230"/>
                  <a:pt x="3245150" y="699638"/>
                </a:cubicBezTo>
                <a:cubicBezTo>
                  <a:pt x="3243150" y="699963"/>
                  <a:pt x="3241414" y="701500"/>
                  <a:pt x="3239440" y="702175"/>
                </a:cubicBezTo>
                <a:cubicBezTo>
                  <a:pt x="3236339" y="703204"/>
                  <a:pt x="3233123" y="704009"/>
                  <a:pt x="3229556" y="705009"/>
                </a:cubicBezTo>
                <a:cubicBezTo>
                  <a:pt x="3227697" y="700991"/>
                  <a:pt x="3226131" y="697663"/>
                  <a:pt x="3224665" y="694447"/>
                </a:cubicBezTo>
                <a:cubicBezTo>
                  <a:pt x="3226723" y="689866"/>
                  <a:pt x="3228232" y="685383"/>
                  <a:pt x="3230643" y="681463"/>
                </a:cubicBezTo>
                <a:cubicBezTo>
                  <a:pt x="3233180" y="677330"/>
                  <a:pt x="3228964" y="673172"/>
                  <a:pt x="3231502" y="668970"/>
                </a:cubicBezTo>
                <a:cubicBezTo>
                  <a:pt x="3235451" y="669479"/>
                  <a:pt x="3239371" y="669984"/>
                  <a:pt x="3243335" y="670533"/>
                </a:cubicBezTo>
                <a:cubicBezTo>
                  <a:pt x="3246984" y="671071"/>
                  <a:pt x="3250680" y="671721"/>
                  <a:pt x="3254387" y="672313"/>
                </a:cubicBezTo>
                <a:cubicBezTo>
                  <a:pt x="3256405" y="670688"/>
                  <a:pt x="3256008" y="668717"/>
                  <a:pt x="3255008" y="666700"/>
                </a:cubicBezTo>
                <a:cubicBezTo>
                  <a:pt x="3251442" y="659495"/>
                  <a:pt x="3248226" y="652091"/>
                  <a:pt x="3241035" y="647453"/>
                </a:cubicBezTo>
                <a:cubicBezTo>
                  <a:pt x="3239468" y="646453"/>
                  <a:pt x="3238765" y="644125"/>
                  <a:pt x="3237313" y="641912"/>
                </a:cubicBezTo>
                <a:cubicBezTo>
                  <a:pt x="3239793" y="640782"/>
                  <a:pt x="3241584" y="639938"/>
                  <a:pt x="3243418" y="639190"/>
                </a:cubicBezTo>
                <a:cubicBezTo>
                  <a:pt x="3251030" y="636003"/>
                  <a:pt x="3251030" y="636003"/>
                  <a:pt x="3256813" y="642150"/>
                </a:cubicBezTo>
                <a:cubicBezTo>
                  <a:pt x="3261354" y="637837"/>
                  <a:pt x="3263624" y="632491"/>
                  <a:pt x="3263650" y="626304"/>
                </a:cubicBezTo>
                <a:cubicBezTo>
                  <a:pt x="3263678" y="619716"/>
                  <a:pt x="3267162" y="616377"/>
                  <a:pt x="3273183" y="614908"/>
                </a:cubicBezTo>
                <a:cubicBezTo>
                  <a:pt x="3274424" y="611104"/>
                  <a:pt x="3274240" y="607494"/>
                  <a:pt x="3271674" y="604195"/>
                </a:cubicBezTo>
                <a:cubicBezTo>
                  <a:pt x="3270291" y="602390"/>
                  <a:pt x="3269855" y="600415"/>
                  <a:pt x="3270883" y="598257"/>
                </a:cubicBezTo>
                <a:cubicBezTo>
                  <a:pt x="3270432" y="597087"/>
                  <a:pt x="3269757" y="595903"/>
                  <a:pt x="3269645" y="594691"/>
                </a:cubicBezTo>
                <a:cubicBezTo>
                  <a:pt x="3269053" y="588641"/>
                  <a:pt x="3266104" y="584721"/>
                  <a:pt x="3260491" y="582140"/>
                </a:cubicBezTo>
                <a:cubicBezTo>
                  <a:pt x="3256430" y="580292"/>
                  <a:pt x="3252146" y="578165"/>
                  <a:pt x="3249579" y="573228"/>
                </a:cubicBezTo>
                <a:cubicBezTo>
                  <a:pt x="3251680" y="572228"/>
                  <a:pt x="3253514" y="571340"/>
                  <a:pt x="3255954" y="570199"/>
                </a:cubicBezTo>
                <a:cubicBezTo>
                  <a:pt x="3258167" y="573033"/>
                  <a:pt x="3260296" y="575794"/>
                  <a:pt x="3262383" y="578461"/>
                </a:cubicBezTo>
                <a:cubicBezTo>
                  <a:pt x="3263736" y="577685"/>
                  <a:pt x="3264837" y="577433"/>
                  <a:pt x="3265046" y="576866"/>
                </a:cubicBezTo>
                <a:cubicBezTo>
                  <a:pt x="3266783" y="571903"/>
                  <a:pt x="3265978" y="565503"/>
                  <a:pt x="3273648" y="563402"/>
                </a:cubicBezTo>
                <a:close/>
                <a:moveTo>
                  <a:pt x="1048591" y="562908"/>
                </a:moveTo>
                <a:cubicBezTo>
                  <a:pt x="1049945" y="561215"/>
                  <a:pt x="1051511" y="561753"/>
                  <a:pt x="1052385" y="563753"/>
                </a:cubicBezTo>
                <a:cubicBezTo>
                  <a:pt x="1053370" y="565969"/>
                  <a:pt x="1054922" y="566857"/>
                  <a:pt x="1057402" y="566392"/>
                </a:cubicBezTo>
                <a:cubicBezTo>
                  <a:pt x="1058911" y="566096"/>
                  <a:pt x="1060535" y="566294"/>
                  <a:pt x="1063073" y="566294"/>
                </a:cubicBezTo>
                <a:cubicBezTo>
                  <a:pt x="1061748" y="572200"/>
                  <a:pt x="1060506" y="576657"/>
                  <a:pt x="1054345" y="577896"/>
                </a:cubicBezTo>
                <a:cubicBezTo>
                  <a:pt x="1051832" y="574272"/>
                  <a:pt x="1049270" y="570961"/>
                  <a:pt x="1047320" y="567363"/>
                </a:cubicBezTo>
                <a:cubicBezTo>
                  <a:pt x="1046786" y="566363"/>
                  <a:pt x="1047674" y="564049"/>
                  <a:pt x="1048591" y="562908"/>
                </a:cubicBezTo>
                <a:close/>
                <a:moveTo>
                  <a:pt x="788710" y="560046"/>
                </a:moveTo>
                <a:cubicBezTo>
                  <a:pt x="790389" y="558891"/>
                  <a:pt x="791952" y="559512"/>
                  <a:pt x="792984" y="560992"/>
                </a:cubicBezTo>
                <a:cubicBezTo>
                  <a:pt x="793897" y="562345"/>
                  <a:pt x="794716" y="563908"/>
                  <a:pt x="794984" y="565504"/>
                </a:cubicBezTo>
                <a:cubicBezTo>
                  <a:pt x="795139" y="566179"/>
                  <a:pt x="793771" y="567124"/>
                  <a:pt x="792926" y="568182"/>
                </a:cubicBezTo>
                <a:cubicBezTo>
                  <a:pt x="791064" y="567182"/>
                  <a:pt x="789472" y="566615"/>
                  <a:pt x="788288" y="565587"/>
                </a:cubicBezTo>
                <a:cubicBezTo>
                  <a:pt x="786667" y="564204"/>
                  <a:pt x="786988" y="561244"/>
                  <a:pt x="788710" y="560046"/>
                </a:cubicBezTo>
                <a:close/>
                <a:moveTo>
                  <a:pt x="1135010" y="553025"/>
                </a:moveTo>
                <a:cubicBezTo>
                  <a:pt x="1136732" y="556703"/>
                  <a:pt x="1138439" y="560400"/>
                  <a:pt x="1140143" y="564024"/>
                </a:cubicBezTo>
                <a:cubicBezTo>
                  <a:pt x="1138493" y="566940"/>
                  <a:pt x="1135927" y="565883"/>
                  <a:pt x="1132869" y="565673"/>
                </a:cubicBezTo>
                <a:cubicBezTo>
                  <a:pt x="1133064" y="563432"/>
                  <a:pt x="1133306" y="561215"/>
                  <a:pt x="1133544" y="558974"/>
                </a:cubicBezTo>
                <a:cubicBezTo>
                  <a:pt x="1131570" y="557028"/>
                  <a:pt x="1129584" y="555054"/>
                  <a:pt x="1127610" y="553054"/>
                </a:cubicBezTo>
                <a:cubicBezTo>
                  <a:pt x="1130090" y="553054"/>
                  <a:pt x="1132573" y="553025"/>
                  <a:pt x="1135010" y="553025"/>
                </a:cubicBezTo>
                <a:close/>
                <a:moveTo>
                  <a:pt x="1134956" y="552869"/>
                </a:moveTo>
                <a:cubicBezTo>
                  <a:pt x="1135010" y="552869"/>
                  <a:pt x="1135039" y="552869"/>
                  <a:pt x="1135111" y="552869"/>
                </a:cubicBezTo>
                <a:cubicBezTo>
                  <a:pt x="1135111" y="552923"/>
                  <a:pt x="1135111" y="552952"/>
                  <a:pt x="1135140" y="553024"/>
                </a:cubicBezTo>
                <a:cubicBezTo>
                  <a:pt x="1135111" y="553024"/>
                  <a:pt x="1135082" y="553024"/>
                  <a:pt x="1135010" y="553024"/>
                </a:cubicBezTo>
                <a:cubicBezTo>
                  <a:pt x="1134985" y="552952"/>
                  <a:pt x="1134985" y="552923"/>
                  <a:pt x="1134956" y="552869"/>
                </a:cubicBezTo>
                <a:close/>
                <a:moveTo>
                  <a:pt x="1127440" y="552869"/>
                </a:moveTo>
                <a:cubicBezTo>
                  <a:pt x="1127494" y="552923"/>
                  <a:pt x="1127552" y="552981"/>
                  <a:pt x="1127610" y="553053"/>
                </a:cubicBezTo>
                <a:cubicBezTo>
                  <a:pt x="1127494" y="553078"/>
                  <a:pt x="1127382" y="553078"/>
                  <a:pt x="1127256" y="553078"/>
                </a:cubicBezTo>
                <a:cubicBezTo>
                  <a:pt x="1127256" y="553024"/>
                  <a:pt x="1127256" y="552981"/>
                  <a:pt x="1127256" y="552952"/>
                </a:cubicBezTo>
                <a:cubicBezTo>
                  <a:pt x="1127314" y="552952"/>
                  <a:pt x="1127382" y="552898"/>
                  <a:pt x="1127440" y="552869"/>
                </a:cubicBezTo>
                <a:close/>
                <a:moveTo>
                  <a:pt x="3139824" y="547848"/>
                </a:moveTo>
                <a:cubicBezTo>
                  <a:pt x="3140120" y="547935"/>
                  <a:pt x="3140344" y="548231"/>
                  <a:pt x="3140586" y="548595"/>
                </a:cubicBezTo>
                <a:cubicBezTo>
                  <a:pt x="3140795" y="548920"/>
                  <a:pt x="3140994" y="549357"/>
                  <a:pt x="3141232" y="549653"/>
                </a:cubicBezTo>
                <a:cubicBezTo>
                  <a:pt x="3141290" y="551248"/>
                  <a:pt x="3140741" y="552923"/>
                  <a:pt x="3139723" y="554291"/>
                </a:cubicBezTo>
                <a:cubicBezTo>
                  <a:pt x="3138752" y="555674"/>
                  <a:pt x="3137370" y="556732"/>
                  <a:pt x="3135803" y="557028"/>
                </a:cubicBezTo>
                <a:cubicBezTo>
                  <a:pt x="3134915" y="557183"/>
                  <a:pt x="3132998" y="556212"/>
                  <a:pt x="3132886" y="555519"/>
                </a:cubicBezTo>
                <a:cubicBezTo>
                  <a:pt x="3132591" y="553602"/>
                  <a:pt x="3132323" y="551220"/>
                  <a:pt x="3133240" y="549711"/>
                </a:cubicBezTo>
                <a:cubicBezTo>
                  <a:pt x="3134565" y="547469"/>
                  <a:pt x="3137287" y="547032"/>
                  <a:pt x="3139824" y="547848"/>
                </a:cubicBezTo>
                <a:close/>
                <a:moveTo>
                  <a:pt x="2272449" y="546466"/>
                </a:moveTo>
                <a:cubicBezTo>
                  <a:pt x="2271799" y="555266"/>
                  <a:pt x="2267486" y="557479"/>
                  <a:pt x="2261266" y="560273"/>
                </a:cubicBezTo>
                <a:cubicBezTo>
                  <a:pt x="2262945" y="553700"/>
                  <a:pt x="2266554" y="550866"/>
                  <a:pt x="2272449" y="546466"/>
                </a:cubicBezTo>
                <a:close/>
                <a:moveTo>
                  <a:pt x="2013752" y="543282"/>
                </a:moveTo>
                <a:cubicBezTo>
                  <a:pt x="2016755" y="548032"/>
                  <a:pt x="2012708" y="551545"/>
                  <a:pt x="2013752" y="556028"/>
                </a:cubicBezTo>
                <a:cubicBezTo>
                  <a:pt x="2011214" y="556028"/>
                  <a:pt x="2009590" y="556295"/>
                  <a:pt x="2008168" y="555916"/>
                </a:cubicBezTo>
                <a:cubicBezTo>
                  <a:pt x="2007081" y="555674"/>
                  <a:pt x="2006193" y="554573"/>
                  <a:pt x="2005222" y="553869"/>
                </a:cubicBezTo>
                <a:cubicBezTo>
                  <a:pt x="2005630" y="553108"/>
                  <a:pt x="2005785" y="552136"/>
                  <a:pt x="2006305" y="551895"/>
                </a:cubicBezTo>
                <a:lnTo>
                  <a:pt x="2009409" y="544282"/>
                </a:lnTo>
                <a:lnTo>
                  <a:pt x="2009168" y="544365"/>
                </a:lnTo>
                <a:cubicBezTo>
                  <a:pt x="2009168" y="544253"/>
                  <a:pt x="2009197" y="544170"/>
                  <a:pt x="2009197" y="544098"/>
                </a:cubicBezTo>
                <a:cubicBezTo>
                  <a:pt x="2009240" y="544098"/>
                  <a:pt x="2009294" y="544127"/>
                  <a:pt x="2009323" y="544127"/>
                </a:cubicBezTo>
                <a:lnTo>
                  <a:pt x="2009410" y="544282"/>
                </a:lnTo>
                <a:close/>
                <a:moveTo>
                  <a:pt x="3233476" y="540687"/>
                </a:moveTo>
                <a:cubicBezTo>
                  <a:pt x="3230881" y="539911"/>
                  <a:pt x="3228780" y="540882"/>
                  <a:pt x="3227131" y="544127"/>
                </a:cubicBezTo>
                <a:cubicBezTo>
                  <a:pt x="3229047" y="544719"/>
                  <a:pt x="3230852" y="545466"/>
                  <a:pt x="3232744" y="545820"/>
                </a:cubicBezTo>
                <a:cubicBezTo>
                  <a:pt x="3234534" y="546170"/>
                  <a:pt x="3236577" y="544365"/>
                  <a:pt x="3235960" y="543098"/>
                </a:cubicBezTo>
                <a:cubicBezTo>
                  <a:pt x="3235480" y="542095"/>
                  <a:pt x="3234476" y="541012"/>
                  <a:pt x="3233476" y="540687"/>
                </a:cubicBezTo>
                <a:close/>
                <a:moveTo>
                  <a:pt x="1384542" y="539532"/>
                </a:moveTo>
                <a:cubicBezTo>
                  <a:pt x="1381329" y="544170"/>
                  <a:pt x="1378550" y="548202"/>
                  <a:pt x="1375363" y="552783"/>
                </a:cubicBezTo>
                <a:cubicBezTo>
                  <a:pt x="1374460" y="551953"/>
                  <a:pt x="1372951" y="551094"/>
                  <a:pt x="1372150" y="549794"/>
                </a:cubicBezTo>
                <a:cubicBezTo>
                  <a:pt x="1370385" y="546903"/>
                  <a:pt x="1371092" y="543690"/>
                  <a:pt x="1373601" y="542210"/>
                </a:cubicBezTo>
                <a:cubicBezTo>
                  <a:pt x="1374305" y="541799"/>
                  <a:pt x="1375041" y="541308"/>
                  <a:pt x="1375814" y="541124"/>
                </a:cubicBezTo>
                <a:cubicBezTo>
                  <a:pt x="1378550" y="540561"/>
                  <a:pt x="1381329" y="540095"/>
                  <a:pt x="1384542" y="539532"/>
                </a:cubicBezTo>
                <a:close/>
                <a:moveTo>
                  <a:pt x="1214353" y="539336"/>
                </a:moveTo>
                <a:cubicBezTo>
                  <a:pt x="1213134" y="538211"/>
                  <a:pt x="1210870" y="538499"/>
                  <a:pt x="1207048" y="539712"/>
                </a:cubicBezTo>
                <a:cubicBezTo>
                  <a:pt x="1206669" y="539828"/>
                  <a:pt x="1206232" y="540095"/>
                  <a:pt x="1206048" y="540420"/>
                </a:cubicBezTo>
                <a:cubicBezTo>
                  <a:pt x="1205752" y="541012"/>
                  <a:pt x="1205640" y="541716"/>
                  <a:pt x="1205427" y="542420"/>
                </a:cubicBezTo>
                <a:cubicBezTo>
                  <a:pt x="1206232" y="542181"/>
                  <a:pt x="1206936" y="542012"/>
                  <a:pt x="1207615" y="541745"/>
                </a:cubicBezTo>
                <a:cubicBezTo>
                  <a:pt x="1208051" y="541560"/>
                  <a:pt x="1208431" y="541362"/>
                  <a:pt x="1208727" y="541236"/>
                </a:cubicBezTo>
                <a:cubicBezTo>
                  <a:pt x="1215877" y="541477"/>
                  <a:pt x="1210715" y="547033"/>
                  <a:pt x="1215397" y="547441"/>
                </a:cubicBezTo>
                <a:cubicBezTo>
                  <a:pt x="1215749" y="542999"/>
                  <a:pt x="1215573" y="540460"/>
                  <a:pt x="1214353" y="539336"/>
                </a:cubicBezTo>
                <a:close/>
                <a:moveTo>
                  <a:pt x="1140793" y="538261"/>
                </a:moveTo>
                <a:cubicBezTo>
                  <a:pt x="1141894" y="537427"/>
                  <a:pt x="1145107" y="537936"/>
                  <a:pt x="1146222" y="538994"/>
                </a:cubicBezTo>
                <a:cubicBezTo>
                  <a:pt x="1147406" y="540124"/>
                  <a:pt x="1148323" y="543549"/>
                  <a:pt x="1147547" y="544423"/>
                </a:cubicBezTo>
                <a:cubicBezTo>
                  <a:pt x="1144219" y="548300"/>
                  <a:pt x="1141302" y="553220"/>
                  <a:pt x="1135112" y="552869"/>
                </a:cubicBezTo>
                <a:cubicBezTo>
                  <a:pt x="1132545" y="546285"/>
                  <a:pt x="1136169" y="541885"/>
                  <a:pt x="1140793" y="538261"/>
                </a:cubicBezTo>
                <a:close/>
                <a:moveTo>
                  <a:pt x="1974187" y="536669"/>
                </a:moveTo>
                <a:cubicBezTo>
                  <a:pt x="1974808" y="536583"/>
                  <a:pt x="1976049" y="537131"/>
                  <a:pt x="1976161" y="537611"/>
                </a:cubicBezTo>
                <a:cubicBezTo>
                  <a:pt x="1976695" y="539911"/>
                  <a:pt x="1976937" y="542250"/>
                  <a:pt x="1977428" y="545848"/>
                </a:cubicBezTo>
                <a:cubicBezTo>
                  <a:pt x="1971703" y="543986"/>
                  <a:pt x="1971126" y="541448"/>
                  <a:pt x="1972396" y="538203"/>
                </a:cubicBezTo>
                <a:cubicBezTo>
                  <a:pt x="1972649" y="537528"/>
                  <a:pt x="1973508" y="536810"/>
                  <a:pt x="1974187" y="536669"/>
                </a:cubicBezTo>
                <a:close/>
                <a:moveTo>
                  <a:pt x="3274594" y="536316"/>
                </a:moveTo>
                <a:cubicBezTo>
                  <a:pt x="3272237" y="536752"/>
                  <a:pt x="3269616" y="536965"/>
                  <a:pt x="3267725" y="538261"/>
                </a:cubicBezTo>
                <a:cubicBezTo>
                  <a:pt x="3266400" y="539178"/>
                  <a:pt x="3266075" y="541633"/>
                  <a:pt x="3264242" y="545693"/>
                </a:cubicBezTo>
                <a:cubicBezTo>
                  <a:pt x="3268642" y="544466"/>
                  <a:pt x="3270237" y="544098"/>
                  <a:pt x="3271732" y="543578"/>
                </a:cubicBezTo>
                <a:cubicBezTo>
                  <a:pt x="3274269" y="542687"/>
                  <a:pt x="3276157" y="541207"/>
                  <a:pt x="3275861" y="538175"/>
                </a:cubicBezTo>
                <a:cubicBezTo>
                  <a:pt x="3275807" y="537500"/>
                  <a:pt x="3274919" y="536258"/>
                  <a:pt x="3274594" y="536316"/>
                </a:cubicBezTo>
                <a:close/>
                <a:moveTo>
                  <a:pt x="2941095" y="535907"/>
                </a:moveTo>
                <a:cubicBezTo>
                  <a:pt x="2943564" y="535961"/>
                  <a:pt x="2945369" y="538149"/>
                  <a:pt x="2944506" y="540585"/>
                </a:cubicBezTo>
                <a:cubicBezTo>
                  <a:pt x="2943152" y="540741"/>
                  <a:pt x="2941235" y="541419"/>
                  <a:pt x="2939615" y="540982"/>
                </a:cubicBezTo>
                <a:cubicBezTo>
                  <a:pt x="2938557" y="540686"/>
                  <a:pt x="2937936" y="538770"/>
                  <a:pt x="2937106" y="537582"/>
                </a:cubicBezTo>
                <a:cubicBezTo>
                  <a:pt x="2938431" y="536990"/>
                  <a:pt x="2939799" y="535835"/>
                  <a:pt x="2941095" y="535907"/>
                </a:cubicBezTo>
                <a:close/>
                <a:moveTo>
                  <a:pt x="2494753" y="535045"/>
                </a:moveTo>
                <a:cubicBezTo>
                  <a:pt x="2497965" y="535612"/>
                  <a:pt x="2500619" y="536048"/>
                  <a:pt x="2504510" y="536723"/>
                </a:cubicBezTo>
                <a:cubicBezTo>
                  <a:pt x="2502322" y="539348"/>
                  <a:pt x="2500857" y="541095"/>
                  <a:pt x="2498698" y="543719"/>
                </a:cubicBezTo>
                <a:cubicBezTo>
                  <a:pt x="2496893" y="541308"/>
                  <a:pt x="2495991" y="540420"/>
                  <a:pt x="2495515" y="539348"/>
                </a:cubicBezTo>
                <a:cubicBezTo>
                  <a:pt x="2495078" y="538290"/>
                  <a:pt x="2495078" y="537048"/>
                  <a:pt x="2494753" y="535045"/>
                </a:cubicBezTo>
                <a:close/>
                <a:moveTo>
                  <a:pt x="1475657" y="534244"/>
                </a:moveTo>
                <a:cubicBezTo>
                  <a:pt x="1475686" y="534298"/>
                  <a:pt x="1475729" y="534370"/>
                  <a:pt x="1475758" y="534425"/>
                </a:cubicBezTo>
                <a:cubicBezTo>
                  <a:pt x="1478408" y="535865"/>
                  <a:pt x="1481086" y="537345"/>
                  <a:pt x="1485136" y="539557"/>
                </a:cubicBezTo>
                <a:cubicBezTo>
                  <a:pt x="1479086" y="539503"/>
                  <a:pt x="1474686" y="539911"/>
                  <a:pt x="1470737" y="537529"/>
                </a:cubicBezTo>
                <a:cubicBezTo>
                  <a:pt x="1471625" y="533973"/>
                  <a:pt x="1473895" y="534594"/>
                  <a:pt x="1475787" y="534453"/>
                </a:cubicBezTo>
                <a:lnTo>
                  <a:pt x="1475545" y="534298"/>
                </a:lnTo>
                <a:cubicBezTo>
                  <a:pt x="1475574" y="534269"/>
                  <a:pt x="1475632" y="534269"/>
                  <a:pt x="1475657" y="534244"/>
                </a:cubicBezTo>
                <a:close/>
                <a:moveTo>
                  <a:pt x="3291711" y="533652"/>
                </a:moveTo>
                <a:lnTo>
                  <a:pt x="3291725" y="533658"/>
                </a:lnTo>
                <a:lnTo>
                  <a:pt x="3291729" y="533674"/>
                </a:lnTo>
                <a:lnTo>
                  <a:pt x="3291740" y="533720"/>
                </a:lnTo>
                <a:cubicBezTo>
                  <a:pt x="3291740" y="533691"/>
                  <a:pt x="3291740" y="533652"/>
                  <a:pt x="3291711" y="533652"/>
                </a:cubicBezTo>
                <a:close/>
                <a:moveTo>
                  <a:pt x="554040" y="530789"/>
                </a:moveTo>
                <a:cubicBezTo>
                  <a:pt x="554872" y="530590"/>
                  <a:pt x="556226" y="531677"/>
                  <a:pt x="557001" y="532507"/>
                </a:cubicBezTo>
                <a:cubicBezTo>
                  <a:pt x="557354" y="532890"/>
                  <a:pt x="557227" y="534370"/>
                  <a:pt x="556790" y="534835"/>
                </a:cubicBezTo>
                <a:cubicBezTo>
                  <a:pt x="555084" y="536640"/>
                  <a:pt x="553251" y="538445"/>
                  <a:pt x="551249" y="539910"/>
                </a:cubicBezTo>
                <a:cubicBezTo>
                  <a:pt x="547794" y="542390"/>
                  <a:pt x="544396" y="544845"/>
                  <a:pt x="542337" y="550007"/>
                </a:cubicBezTo>
                <a:cubicBezTo>
                  <a:pt x="544805" y="552656"/>
                  <a:pt x="546765" y="554786"/>
                  <a:pt x="548710" y="556887"/>
                </a:cubicBezTo>
                <a:cubicBezTo>
                  <a:pt x="547991" y="557536"/>
                  <a:pt x="547258" y="558594"/>
                  <a:pt x="546906" y="558482"/>
                </a:cubicBezTo>
                <a:cubicBezTo>
                  <a:pt x="541773" y="556703"/>
                  <a:pt x="537078" y="556533"/>
                  <a:pt x="533102" y="561103"/>
                </a:cubicBezTo>
                <a:cubicBezTo>
                  <a:pt x="532425" y="561864"/>
                  <a:pt x="530803" y="561835"/>
                  <a:pt x="529506" y="562232"/>
                </a:cubicBezTo>
                <a:cubicBezTo>
                  <a:pt x="530098" y="560157"/>
                  <a:pt x="530380" y="559128"/>
                  <a:pt x="530888" y="558298"/>
                </a:cubicBezTo>
                <a:cubicBezTo>
                  <a:pt x="531396" y="557507"/>
                  <a:pt x="532101" y="556887"/>
                  <a:pt x="533511" y="555645"/>
                </a:cubicBezTo>
                <a:cubicBezTo>
                  <a:pt x="533567" y="555349"/>
                  <a:pt x="533694" y="555024"/>
                  <a:pt x="533807" y="554674"/>
                </a:cubicBezTo>
                <a:cubicBezTo>
                  <a:pt x="533934" y="554378"/>
                  <a:pt x="534046" y="554053"/>
                  <a:pt x="534074" y="553757"/>
                </a:cubicBezTo>
                <a:cubicBezTo>
                  <a:pt x="534074" y="553573"/>
                  <a:pt x="534074" y="553403"/>
                  <a:pt x="534018" y="553248"/>
                </a:cubicBezTo>
                <a:cubicBezTo>
                  <a:pt x="531297" y="547058"/>
                  <a:pt x="533934" y="542831"/>
                  <a:pt x="538615" y="538965"/>
                </a:cubicBezTo>
                <a:cubicBezTo>
                  <a:pt x="543254" y="535160"/>
                  <a:pt x="548259" y="532182"/>
                  <a:pt x="554040" y="530789"/>
                </a:cubicBezTo>
                <a:close/>
                <a:moveTo>
                  <a:pt x="2457527" y="530407"/>
                </a:moveTo>
                <a:cubicBezTo>
                  <a:pt x="2460181" y="531028"/>
                  <a:pt x="2462801" y="531649"/>
                  <a:pt x="2466100" y="532479"/>
                </a:cubicBezTo>
                <a:cubicBezTo>
                  <a:pt x="2464747" y="535778"/>
                  <a:pt x="2463747" y="538319"/>
                  <a:pt x="2462689" y="540940"/>
                </a:cubicBezTo>
                <a:cubicBezTo>
                  <a:pt x="2459502" y="539644"/>
                  <a:pt x="2456935" y="538586"/>
                  <a:pt x="2453481" y="537175"/>
                </a:cubicBezTo>
                <a:cubicBezTo>
                  <a:pt x="2455048" y="534565"/>
                  <a:pt x="2456105" y="532804"/>
                  <a:pt x="2457527" y="530407"/>
                </a:cubicBezTo>
                <a:close/>
                <a:moveTo>
                  <a:pt x="2574433" y="529192"/>
                </a:moveTo>
                <a:cubicBezTo>
                  <a:pt x="2575588" y="529942"/>
                  <a:pt x="2576899" y="532184"/>
                  <a:pt x="2579522" y="536669"/>
                </a:cubicBezTo>
                <a:cubicBezTo>
                  <a:pt x="2576548" y="534720"/>
                  <a:pt x="2573545" y="532803"/>
                  <a:pt x="2570285" y="530674"/>
                </a:cubicBezTo>
                <a:cubicBezTo>
                  <a:pt x="2572281" y="529186"/>
                  <a:pt x="2573279" y="528443"/>
                  <a:pt x="2574433" y="529192"/>
                </a:cubicBezTo>
                <a:close/>
                <a:moveTo>
                  <a:pt x="1479086" y="529082"/>
                </a:moveTo>
                <a:cubicBezTo>
                  <a:pt x="1480764" y="532212"/>
                  <a:pt x="1477902" y="533215"/>
                  <a:pt x="1475657" y="534244"/>
                </a:cubicBezTo>
                <a:cubicBezTo>
                  <a:pt x="1474714" y="532536"/>
                  <a:pt x="1473783" y="530815"/>
                  <a:pt x="1472924" y="529266"/>
                </a:cubicBezTo>
                <a:cubicBezTo>
                  <a:pt x="1475306" y="525981"/>
                  <a:pt x="1477786" y="526685"/>
                  <a:pt x="1479086" y="529082"/>
                </a:cubicBezTo>
                <a:close/>
                <a:moveTo>
                  <a:pt x="2875218" y="524739"/>
                </a:moveTo>
                <a:cubicBezTo>
                  <a:pt x="2873413" y="529756"/>
                  <a:pt x="2873413" y="529756"/>
                  <a:pt x="2867407" y="533186"/>
                </a:cubicBezTo>
                <a:cubicBezTo>
                  <a:pt x="2869086" y="528053"/>
                  <a:pt x="2871565" y="526219"/>
                  <a:pt x="2875218" y="524739"/>
                </a:cubicBezTo>
                <a:close/>
                <a:moveTo>
                  <a:pt x="2001274" y="524331"/>
                </a:moveTo>
                <a:cubicBezTo>
                  <a:pt x="2004685" y="528868"/>
                  <a:pt x="2007605" y="532774"/>
                  <a:pt x="2010536" y="536640"/>
                </a:cubicBezTo>
                <a:cubicBezTo>
                  <a:pt x="2010056" y="539318"/>
                  <a:pt x="2009620" y="541715"/>
                  <a:pt x="2009197" y="544098"/>
                </a:cubicBezTo>
                <a:cubicBezTo>
                  <a:pt x="2003191" y="541798"/>
                  <a:pt x="1996520" y="541011"/>
                  <a:pt x="1989261" y="537077"/>
                </a:cubicBezTo>
                <a:cubicBezTo>
                  <a:pt x="1993123" y="534665"/>
                  <a:pt x="1995787" y="533565"/>
                  <a:pt x="1997578" y="531677"/>
                </a:cubicBezTo>
                <a:cubicBezTo>
                  <a:pt x="1999144" y="529998"/>
                  <a:pt x="1999794" y="527403"/>
                  <a:pt x="2001274" y="524331"/>
                </a:cubicBezTo>
                <a:close/>
                <a:moveTo>
                  <a:pt x="2079614" y="524274"/>
                </a:moveTo>
                <a:cubicBezTo>
                  <a:pt x="2080235" y="527346"/>
                  <a:pt x="2081235" y="529266"/>
                  <a:pt x="2080672" y="530208"/>
                </a:cubicBezTo>
                <a:cubicBezTo>
                  <a:pt x="2079091" y="532861"/>
                  <a:pt x="2076849" y="535103"/>
                  <a:pt x="2074398" y="538077"/>
                </a:cubicBezTo>
                <a:cubicBezTo>
                  <a:pt x="2071561" y="535482"/>
                  <a:pt x="2068883" y="533071"/>
                  <a:pt x="2065836" y="530266"/>
                </a:cubicBezTo>
                <a:cubicBezTo>
                  <a:pt x="2068135" y="529165"/>
                  <a:pt x="2070236" y="528194"/>
                  <a:pt x="2072323" y="527248"/>
                </a:cubicBezTo>
                <a:cubicBezTo>
                  <a:pt x="2074185" y="526458"/>
                  <a:pt x="2076102" y="525685"/>
                  <a:pt x="2079614" y="524274"/>
                </a:cubicBezTo>
                <a:close/>
                <a:moveTo>
                  <a:pt x="1175254" y="519960"/>
                </a:moveTo>
                <a:cubicBezTo>
                  <a:pt x="1177904" y="521678"/>
                  <a:pt x="1180625" y="523386"/>
                  <a:pt x="1184138" y="525598"/>
                </a:cubicBezTo>
                <a:cubicBezTo>
                  <a:pt x="1182304" y="527840"/>
                  <a:pt x="1180853" y="529674"/>
                  <a:pt x="1179413" y="531478"/>
                </a:cubicBezTo>
                <a:cubicBezTo>
                  <a:pt x="1171558" y="525273"/>
                  <a:pt x="1171504" y="525162"/>
                  <a:pt x="1175254" y="519960"/>
                </a:cubicBezTo>
                <a:close/>
                <a:moveTo>
                  <a:pt x="1045841" y="518844"/>
                </a:moveTo>
                <a:cubicBezTo>
                  <a:pt x="1046815" y="519140"/>
                  <a:pt x="1047913" y="520411"/>
                  <a:pt x="1048140" y="521440"/>
                </a:cubicBezTo>
                <a:cubicBezTo>
                  <a:pt x="1048844" y="524598"/>
                  <a:pt x="1047646" y="526840"/>
                  <a:pt x="1045249" y="527601"/>
                </a:cubicBezTo>
                <a:cubicBezTo>
                  <a:pt x="1040004" y="529320"/>
                  <a:pt x="1035279" y="529081"/>
                  <a:pt x="1032124" y="523652"/>
                </a:cubicBezTo>
                <a:cubicBezTo>
                  <a:pt x="1037113" y="519281"/>
                  <a:pt x="1037113" y="519281"/>
                  <a:pt x="1041274" y="522822"/>
                </a:cubicBezTo>
                <a:cubicBezTo>
                  <a:pt x="1041866" y="522003"/>
                  <a:pt x="1042303" y="521028"/>
                  <a:pt x="1043036" y="520411"/>
                </a:cubicBezTo>
                <a:cubicBezTo>
                  <a:pt x="1043866" y="519664"/>
                  <a:pt x="1045108" y="518631"/>
                  <a:pt x="1045841" y="518844"/>
                </a:cubicBezTo>
                <a:close/>
                <a:moveTo>
                  <a:pt x="2060599" y="518713"/>
                </a:moveTo>
                <a:cubicBezTo>
                  <a:pt x="2061967" y="518956"/>
                  <a:pt x="2063426" y="520038"/>
                  <a:pt x="2066345" y="522202"/>
                </a:cubicBezTo>
                <a:cubicBezTo>
                  <a:pt x="2061537" y="521382"/>
                  <a:pt x="2058465" y="520819"/>
                  <a:pt x="2055404" y="520256"/>
                </a:cubicBezTo>
                <a:cubicBezTo>
                  <a:pt x="2057956" y="519065"/>
                  <a:pt x="2059232" y="518470"/>
                  <a:pt x="2060599" y="518713"/>
                </a:cubicBezTo>
                <a:close/>
                <a:moveTo>
                  <a:pt x="2039908" y="518632"/>
                </a:moveTo>
                <a:cubicBezTo>
                  <a:pt x="2040713" y="519141"/>
                  <a:pt x="2041529" y="519607"/>
                  <a:pt x="2042417" y="520141"/>
                </a:cubicBezTo>
                <a:cubicBezTo>
                  <a:pt x="2043305" y="520664"/>
                  <a:pt x="2044250" y="521198"/>
                  <a:pt x="2045308" y="521848"/>
                </a:cubicBezTo>
                <a:cubicBezTo>
                  <a:pt x="2041980" y="526404"/>
                  <a:pt x="2038821" y="525711"/>
                  <a:pt x="2035425" y="523527"/>
                </a:cubicBezTo>
                <a:cubicBezTo>
                  <a:pt x="2035100" y="519986"/>
                  <a:pt x="2038525" y="520282"/>
                  <a:pt x="2039908" y="518632"/>
                </a:cubicBezTo>
                <a:close/>
                <a:moveTo>
                  <a:pt x="2352637" y="517427"/>
                </a:moveTo>
                <a:cubicBezTo>
                  <a:pt x="2353939" y="517685"/>
                  <a:pt x="2355173" y="519092"/>
                  <a:pt x="2357640" y="521906"/>
                </a:cubicBezTo>
                <a:cubicBezTo>
                  <a:pt x="2361589" y="522552"/>
                  <a:pt x="2364156" y="515362"/>
                  <a:pt x="2368993" y="520199"/>
                </a:cubicBezTo>
                <a:cubicBezTo>
                  <a:pt x="2368145" y="523595"/>
                  <a:pt x="2364340" y="526515"/>
                  <a:pt x="2366780" y="531183"/>
                </a:cubicBezTo>
                <a:cubicBezTo>
                  <a:pt x="2367426" y="532424"/>
                  <a:pt x="2364835" y="535399"/>
                  <a:pt x="2363690" y="537612"/>
                </a:cubicBezTo>
                <a:cubicBezTo>
                  <a:pt x="2364690" y="538344"/>
                  <a:pt x="2365961" y="539290"/>
                  <a:pt x="2367581" y="540445"/>
                </a:cubicBezTo>
                <a:cubicBezTo>
                  <a:pt x="2361478" y="545849"/>
                  <a:pt x="2361026" y="555053"/>
                  <a:pt x="2353836" y="559425"/>
                </a:cubicBezTo>
                <a:cubicBezTo>
                  <a:pt x="2353244" y="559778"/>
                  <a:pt x="2352298" y="559565"/>
                  <a:pt x="2350620" y="559692"/>
                </a:cubicBezTo>
                <a:cubicBezTo>
                  <a:pt x="2350858" y="558002"/>
                  <a:pt x="2350887" y="556465"/>
                  <a:pt x="2351298" y="555053"/>
                </a:cubicBezTo>
                <a:cubicBezTo>
                  <a:pt x="2351890" y="553137"/>
                  <a:pt x="2353720" y="551332"/>
                  <a:pt x="2351890" y="549274"/>
                </a:cubicBezTo>
                <a:cubicBezTo>
                  <a:pt x="2349562" y="546665"/>
                  <a:pt x="2351056" y="544690"/>
                  <a:pt x="2352623" y="542604"/>
                </a:cubicBezTo>
                <a:cubicBezTo>
                  <a:pt x="2353594" y="541308"/>
                  <a:pt x="2354399" y="539911"/>
                  <a:pt x="2355511" y="538232"/>
                </a:cubicBezTo>
                <a:cubicBezTo>
                  <a:pt x="2344711" y="538727"/>
                  <a:pt x="2344711" y="538727"/>
                  <a:pt x="2338650" y="534666"/>
                </a:cubicBezTo>
                <a:cubicBezTo>
                  <a:pt x="2339552" y="533807"/>
                  <a:pt x="2340325" y="532749"/>
                  <a:pt x="2341357" y="532269"/>
                </a:cubicBezTo>
                <a:cubicBezTo>
                  <a:pt x="2343245" y="531381"/>
                  <a:pt x="2345433" y="531085"/>
                  <a:pt x="2347248" y="530111"/>
                </a:cubicBezTo>
                <a:cubicBezTo>
                  <a:pt x="2349494" y="528941"/>
                  <a:pt x="2351944" y="527165"/>
                  <a:pt x="2351154" y="524303"/>
                </a:cubicBezTo>
                <a:cubicBezTo>
                  <a:pt x="2350649" y="522595"/>
                  <a:pt x="2348591" y="521328"/>
                  <a:pt x="2347223" y="519845"/>
                </a:cubicBezTo>
                <a:cubicBezTo>
                  <a:pt x="2349964" y="518061"/>
                  <a:pt x="2351335" y="517170"/>
                  <a:pt x="2352637" y="517427"/>
                </a:cubicBezTo>
                <a:close/>
                <a:moveTo>
                  <a:pt x="1152622" y="515502"/>
                </a:moveTo>
                <a:cubicBezTo>
                  <a:pt x="1155217" y="516365"/>
                  <a:pt x="1158938" y="515123"/>
                  <a:pt x="1160393" y="518578"/>
                </a:cubicBezTo>
                <a:cubicBezTo>
                  <a:pt x="1161563" y="521494"/>
                  <a:pt x="1163043" y="523595"/>
                  <a:pt x="1166584" y="524007"/>
                </a:cubicBezTo>
                <a:cubicBezTo>
                  <a:pt x="1167472" y="524090"/>
                  <a:pt x="1168796" y="526598"/>
                  <a:pt x="1168670" y="527898"/>
                </a:cubicBezTo>
                <a:cubicBezTo>
                  <a:pt x="1168555" y="529266"/>
                  <a:pt x="1167201" y="531085"/>
                  <a:pt x="1165934" y="531648"/>
                </a:cubicBezTo>
                <a:cubicBezTo>
                  <a:pt x="1162985" y="532890"/>
                  <a:pt x="1159772" y="533511"/>
                  <a:pt x="1156556" y="534399"/>
                </a:cubicBezTo>
                <a:cubicBezTo>
                  <a:pt x="1155372" y="523866"/>
                  <a:pt x="1155372" y="523866"/>
                  <a:pt x="1145543" y="518126"/>
                </a:cubicBezTo>
                <a:cubicBezTo>
                  <a:pt x="1149084" y="516715"/>
                  <a:pt x="1151214" y="515037"/>
                  <a:pt x="1152622" y="515502"/>
                </a:cubicBezTo>
                <a:close/>
                <a:moveTo>
                  <a:pt x="2248254" y="512824"/>
                </a:moveTo>
                <a:cubicBezTo>
                  <a:pt x="2248225" y="514856"/>
                  <a:pt x="2247167" y="516011"/>
                  <a:pt x="2245871" y="516899"/>
                </a:cubicBezTo>
                <a:cubicBezTo>
                  <a:pt x="2243741" y="518394"/>
                  <a:pt x="2240976" y="519199"/>
                  <a:pt x="2241301" y="522357"/>
                </a:cubicBezTo>
                <a:cubicBezTo>
                  <a:pt x="2244572" y="522115"/>
                  <a:pt x="2245813" y="522032"/>
                  <a:pt x="2247026" y="522794"/>
                </a:cubicBezTo>
                <a:cubicBezTo>
                  <a:pt x="2247492" y="523119"/>
                  <a:pt x="2247997" y="523595"/>
                  <a:pt x="2248618" y="524245"/>
                </a:cubicBezTo>
                <a:cubicBezTo>
                  <a:pt x="2248900" y="524570"/>
                  <a:pt x="2249268" y="524924"/>
                  <a:pt x="2249647" y="525331"/>
                </a:cubicBezTo>
                <a:cubicBezTo>
                  <a:pt x="2246954" y="527757"/>
                  <a:pt x="2244276" y="530140"/>
                  <a:pt x="2240879" y="533186"/>
                </a:cubicBezTo>
                <a:cubicBezTo>
                  <a:pt x="2239002" y="530266"/>
                  <a:pt x="2236959" y="528107"/>
                  <a:pt x="2236013" y="525570"/>
                </a:cubicBezTo>
                <a:cubicBezTo>
                  <a:pt x="2234363" y="521115"/>
                  <a:pt x="2235605" y="518549"/>
                  <a:pt x="2239904" y="516365"/>
                </a:cubicBezTo>
                <a:cubicBezTo>
                  <a:pt x="2242471" y="515066"/>
                  <a:pt x="2245192" y="514120"/>
                  <a:pt x="2248254" y="512824"/>
                </a:cubicBezTo>
                <a:close/>
                <a:moveTo>
                  <a:pt x="2850824" y="512611"/>
                </a:moveTo>
                <a:cubicBezTo>
                  <a:pt x="2851911" y="513416"/>
                  <a:pt x="2853477" y="513965"/>
                  <a:pt x="2853604" y="514770"/>
                </a:cubicBezTo>
                <a:cubicBezTo>
                  <a:pt x="2854394" y="520411"/>
                  <a:pt x="2851557" y="522794"/>
                  <a:pt x="2845424" y="521411"/>
                </a:cubicBezTo>
                <a:cubicBezTo>
                  <a:pt x="2847229" y="518520"/>
                  <a:pt x="2848907" y="515769"/>
                  <a:pt x="2850824" y="512611"/>
                </a:cubicBezTo>
                <a:close/>
                <a:moveTo>
                  <a:pt x="1079937" y="511824"/>
                </a:moveTo>
                <a:cubicBezTo>
                  <a:pt x="1081302" y="513149"/>
                  <a:pt x="1083392" y="514264"/>
                  <a:pt x="1083334" y="515264"/>
                </a:cubicBezTo>
                <a:cubicBezTo>
                  <a:pt x="1083096" y="520494"/>
                  <a:pt x="1086604" y="522848"/>
                  <a:pt x="1090087" y="525219"/>
                </a:cubicBezTo>
                <a:cubicBezTo>
                  <a:pt x="1093358" y="527432"/>
                  <a:pt x="1095599" y="528674"/>
                  <a:pt x="1098083" y="529223"/>
                </a:cubicBezTo>
                <a:cubicBezTo>
                  <a:pt x="1100592" y="529757"/>
                  <a:pt x="1103299" y="529674"/>
                  <a:pt x="1107558" y="529223"/>
                </a:cubicBezTo>
                <a:cubicBezTo>
                  <a:pt x="1109731" y="531056"/>
                  <a:pt x="1110027" y="533298"/>
                  <a:pt x="1109912" y="535666"/>
                </a:cubicBezTo>
                <a:cubicBezTo>
                  <a:pt x="1109858" y="537106"/>
                  <a:pt x="1109616" y="538557"/>
                  <a:pt x="1109587" y="540037"/>
                </a:cubicBezTo>
                <a:cubicBezTo>
                  <a:pt x="1112832" y="540474"/>
                  <a:pt x="1116019" y="540882"/>
                  <a:pt x="1119290" y="541308"/>
                </a:cubicBezTo>
                <a:cubicBezTo>
                  <a:pt x="1122365" y="539149"/>
                  <a:pt x="1125422" y="536936"/>
                  <a:pt x="1129498" y="534045"/>
                </a:cubicBezTo>
                <a:cubicBezTo>
                  <a:pt x="1129736" y="536879"/>
                  <a:pt x="1130230" y="538824"/>
                  <a:pt x="1129949" y="540644"/>
                </a:cubicBezTo>
                <a:cubicBezTo>
                  <a:pt x="1129584" y="542744"/>
                  <a:pt x="1129144" y="544816"/>
                  <a:pt x="1128682" y="546877"/>
                </a:cubicBezTo>
                <a:cubicBezTo>
                  <a:pt x="1128202" y="548877"/>
                  <a:pt x="1127736" y="550953"/>
                  <a:pt x="1127256" y="552952"/>
                </a:cubicBezTo>
                <a:cubicBezTo>
                  <a:pt x="1124607" y="554815"/>
                  <a:pt x="1121953" y="556649"/>
                  <a:pt x="1118741" y="558861"/>
                </a:cubicBezTo>
                <a:cubicBezTo>
                  <a:pt x="1115850" y="558973"/>
                  <a:pt x="1112886" y="557973"/>
                  <a:pt x="1111041" y="554136"/>
                </a:cubicBezTo>
                <a:cubicBezTo>
                  <a:pt x="1113240" y="552952"/>
                  <a:pt x="1115369" y="551841"/>
                  <a:pt x="1118091" y="550415"/>
                </a:cubicBezTo>
                <a:cubicBezTo>
                  <a:pt x="1116961" y="549357"/>
                  <a:pt x="1116229" y="548004"/>
                  <a:pt x="1115427" y="547975"/>
                </a:cubicBezTo>
                <a:cubicBezTo>
                  <a:pt x="1111265" y="547794"/>
                  <a:pt x="1107078" y="547877"/>
                  <a:pt x="1102891" y="548032"/>
                </a:cubicBezTo>
                <a:cubicBezTo>
                  <a:pt x="1098787" y="548173"/>
                  <a:pt x="1095516" y="546058"/>
                  <a:pt x="1094401" y="542391"/>
                </a:cubicBezTo>
                <a:cubicBezTo>
                  <a:pt x="1093571" y="539770"/>
                  <a:pt x="1095545" y="536316"/>
                  <a:pt x="1091625" y="534128"/>
                </a:cubicBezTo>
                <a:cubicBezTo>
                  <a:pt x="1087467" y="539232"/>
                  <a:pt x="1091412" y="545733"/>
                  <a:pt x="1088380" y="551924"/>
                </a:cubicBezTo>
                <a:cubicBezTo>
                  <a:pt x="1087312" y="552462"/>
                  <a:pt x="1085575" y="553490"/>
                  <a:pt x="1083713" y="554292"/>
                </a:cubicBezTo>
                <a:cubicBezTo>
                  <a:pt x="1080258" y="555786"/>
                  <a:pt x="1080471" y="558706"/>
                  <a:pt x="1080175" y="561782"/>
                </a:cubicBezTo>
                <a:cubicBezTo>
                  <a:pt x="1079977" y="564077"/>
                  <a:pt x="1077934" y="565290"/>
                  <a:pt x="1075580" y="565121"/>
                </a:cubicBezTo>
                <a:cubicBezTo>
                  <a:pt x="1073505" y="564940"/>
                  <a:pt x="1072743" y="563457"/>
                  <a:pt x="1072801" y="561540"/>
                </a:cubicBezTo>
                <a:cubicBezTo>
                  <a:pt x="1072927" y="557677"/>
                  <a:pt x="1070714" y="556324"/>
                  <a:pt x="1067260" y="556212"/>
                </a:cubicBezTo>
                <a:cubicBezTo>
                  <a:pt x="1063481" y="556082"/>
                  <a:pt x="1059644" y="556111"/>
                  <a:pt x="1055868" y="555703"/>
                </a:cubicBezTo>
                <a:cubicBezTo>
                  <a:pt x="1054301" y="555519"/>
                  <a:pt x="1052807" y="554490"/>
                  <a:pt x="1051356" y="553631"/>
                </a:cubicBezTo>
                <a:cubicBezTo>
                  <a:pt x="1050085" y="552924"/>
                  <a:pt x="1050381" y="549682"/>
                  <a:pt x="1051807" y="549303"/>
                </a:cubicBezTo>
                <a:cubicBezTo>
                  <a:pt x="1053370" y="548877"/>
                  <a:pt x="1055077" y="548920"/>
                  <a:pt x="1056698" y="548682"/>
                </a:cubicBezTo>
                <a:cubicBezTo>
                  <a:pt x="1059109" y="548357"/>
                  <a:pt x="1060506" y="546877"/>
                  <a:pt x="1060745" y="544520"/>
                </a:cubicBezTo>
                <a:cubicBezTo>
                  <a:pt x="1061001" y="542124"/>
                  <a:pt x="1059799" y="540474"/>
                  <a:pt x="1057586" y="539644"/>
                </a:cubicBezTo>
                <a:cubicBezTo>
                  <a:pt x="1056431" y="539207"/>
                  <a:pt x="1055287" y="538853"/>
                  <a:pt x="1054132" y="538474"/>
                </a:cubicBezTo>
                <a:cubicBezTo>
                  <a:pt x="1053327" y="535864"/>
                  <a:pt x="1052623" y="533453"/>
                  <a:pt x="1051706" y="530266"/>
                </a:cubicBezTo>
                <a:cubicBezTo>
                  <a:pt x="1053273" y="529349"/>
                  <a:pt x="1054965" y="527699"/>
                  <a:pt x="1056698" y="527631"/>
                </a:cubicBezTo>
                <a:cubicBezTo>
                  <a:pt x="1058615" y="527573"/>
                  <a:pt x="1060589" y="528941"/>
                  <a:pt x="1062481" y="529786"/>
                </a:cubicBezTo>
                <a:cubicBezTo>
                  <a:pt x="1064834" y="530915"/>
                  <a:pt x="1067173" y="532128"/>
                  <a:pt x="1069444" y="529815"/>
                </a:cubicBezTo>
                <a:cubicBezTo>
                  <a:pt x="1071306" y="527927"/>
                  <a:pt x="1069909" y="525894"/>
                  <a:pt x="1069502" y="523920"/>
                </a:cubicBezTo>
                <a:cubicBezTo>
                  <a:pt x="1069419" y="523498"/>
                  <a:pt x="1069642" y="523061"/>
                  <a:pt x="1069740" y="522653"/>
                </a:cubicBezTo>
                <a:cubicBezTo>
                  <a:pt x="1076818" y="520790"/>
                  <a:pt x="1076818" y="520790"/>
                  <a:pt x="1079937" y="511824"/>
                </a:cubicBezTo>
                <a:close/>
                <a:moveTo>
                  <a:pt x="2030320" y="509157"/>
                </a:moveTo>
                <a:cubicBezTo>
                  <a:pt x="2037171" y="511908"/>
                  <a:pt x="2043546" y="510666"/>
                  <a:pt x="2048408" y="516041"/>
                </a:cubicBezTo>
                <a:cubicBezTo>
                  <a:pt x="2045069" y="517040"/>
                  <a:pt x="2042503" y="517773"/>
                  <a:pt x="2040005" y="518549"/>
                </a:cubicBezTo>
                <a:cubicBezTo>
                  <a:pt x="2039965" y="518578"/>
                  <a:pt x="2039936" y="518607"/>
                  <a:pt x="2039907" y="518632"/>
                </a:cubicBezTo>
                <a:cubicBezTo>
                  <a:pt x="2039850" y="518632"/>
                  <a:pt x="2039821" y="518632"/>
                  <a:pt x="2039795" y="518607"/>
                </a:cubicBezTo>
                <a:lnTo>
                  <a:pt x="2040062" y="518452"/>
                </a:lnTo>
                <a:cubicBezTo>
                  <a:pt x="2037399" y="517336"/>
                  <a:pt x="2034605" y="516420"/>
                  <a:pt x="2032179" y="514882"/>
                </a:cubicBezTo>
                <a:cubicBezTo>
                  <a:pt x="2031262" y="514290"/>
                  <a:pt x="2031262" y="512261"/>
                  <a:pt x="2030320" y="509157"/>
                </a:cubicBezTo>
                <a:close/>
                <a:moveTo>
                  <a:pt x="2935186" y="507565"/>
                </a:moveTo>
                <a:cubicBezTo>
                  <a:pt x="2934103" y="507861"/>
                  <a:pt x="2933031" y="508395"/>
                  <a:pt x="2931974" y="508861"/>
                </a:cubicBezTo>
                <a:cubicBezTo>
                  <a:pt x="2931974" y="508806"/>
                  <a:pt x="2931945" y="508778"/>
                  <a:pt x="2931945" y="508720"/>
                </a:cubicBezTo>
                <a:lnTo>
                  <a:pt x="2931760" y="508947"/>
                </a:lnTo>
                <a:cubicBezTo>
                  <a:pt x="2931858" y="508918"/>
                  <a:pt x="2931916" y="508889"/>
                  <a:pt x="2931974" y="508861"/>
                </a:cubicBezTo>
                <a:cubicBezTo>
                  <a:pt x="2932352" y="509990"/>
                  <a:pt x="2932620" y="511160"/>
                  <a:pt x="2933158" y="512232"/>
                </a:cubicBezTo>
                <a:cubicBezTo>
                  <a:pt x="2934186" y="514264"/>
                  <a:pt x="2935962" y="515658"/>
                  <a:pt x="2938077" y="514149"/>
                </a:cubicBezTo>
                <a:cubicBezTo>
                  <a:pt x="2939149" y="513373"/>
                  <a:pt x="2939994" y="511373"/>
                  <a:pt x="2939882" y="510048"/>
                </a:cubicBezTo>
                <a:cubicBezTo>
                  <a:pt x="2939615" y="507395"/>
                  <a:pt x="2937428" y="506973"/>
                  <a:pt x="2935186" y="507565"/>
                </a:cubicBezTo>
                <a:close/>
                <a:moveTo>
                  <a:pt x="2424773" y="505651"/>
                </a:moveTo>
                <a:cubicBezTo>
                  <a:pt x="2427576" y="504905"/>
                  <a:pt x="2430534" y="505075"/>
                  <a:pt x="2433841" y="507127"/>
                </a:cubicBezTo>
                <a:cubicBezTo>
                  <a:pt x="2434332" y="507452"/>
                  <a:pt x="2435758" y="506535"/>
                  <a:pt x="2436602" y="505998"/>
                </a:cubicBezTo>
                <a:cubicBezTo>
                  <a:pt x="2440057" y="503872"/>
                  <a:pt x="2442089" y="504168"/>
                  <a:pt x="2443569" y="507156"/>
                </a:cubicBezTo>
                <a:cubicBezTo>
                  <a:pt x="2444301" y="508665"/>
                  <a:pt x="2444980" y="510214"/>
                  <a:pt x="2445485" y="511824"/>
                </a:cubicBezTo>
                <a:cubicBezTo>
                  <a:pt x="2446218" y="514206"/>
                  <a:pt x="2446810" y="516632"/>
                  <a:pt x="2447673" y="519844"/>
                </a:cubicBezTo>
                <a:cubicBezTo>
                  <a:pt x="2444359" y="519844"/>
                  <a:pt x="2441735" y="519844"/>
                  <a:pt x="2438678" y="519844"/>
                </a:cubicBezTo>
                <a:cubicBezTo>
                  <a:pt x="2440594" y="522876"/>
                  <a:pt x="2442060" y="525219"/>
                  <a:pt x="2445161" y="530110"/>
                </a:cubicBezTo>
                <a:cubicBezTo>
                  <a:pt x="2437999" y="528998"/>
                  <a:pt x="2434010" y="528377"/>
                  <a:pt x="2430090" y="527757"/>
                </a:cubicBezTo>
                <a:cubicBezTo>
                  <a:pt x="2429145" y="523060"/>
                  <a:pt x="2430062" y="519198"/>
                  <a:pt x="2427311" y="515235"/>
                </a:cubicBezTo>
                <a:cubicBezTo>
                  <a:pt x="2424365" y="510990"/>
                  <a:pt x="2418669" y="514740"/>
                  <a:pt x="2416637" y="509665"/>
                </a:cubicBezTo>
                <a:cubicBezTo>
                  <a:pt x="2419322" y="508057"/>
                  <a:pt x="2421970" y="506397"/>
                  <a:pt x="2424773" y="505651"/>
                </a:cubicBezTo>
                <a:close/>
                <a:moveTo>
                  <a:pt x="622948" y="504785"/>
                </a:moveTo>
                <a:cubicBezTo>
                  <a:pt x="627460" y="505139"/>
                  <a:pt x="630478" y="507720"/>
                  <a:pt x="633509" y="512048"/>
                </a:cubicBezTo>
                <a:cubicBezTo>
                  <a:pt x="629998" y="513178"/>
                  <a:pt x="627347" y="513993"/>
                  <a:pt x="624781" y="514827"/>
                </a:cubicBezTo>
                <a:cubicBezTo>
                  <a:pt x="623512" y="511456"/>
                  <a:pt x="622398" y="508481"/>
                  <a:pt x="621270" y="505478"/>
                </a:cubicBezTo>
                <a:cubicBezTo>
                  <a:pt x="621510" y="505381"/>
                  <a:pt x="622243" y="504731"/>
                  <a:pt x="622948" y="504785"/>
                </a:cubicBezTo>
                <a:close/>
                <a:moveTo>
                  <a:pt x="3174776" y="502165"/>
                </a:moveTo>
                <a:cubicBezTo>
                  <a:pt x="3169759" y="500782"/>
                  <a:pt x="3164864" y="500627"/>
                  <a:pt x="3159410" y="504294"/>
                </a:cubicBezTo>
                <a:cubicBezTo>
                  <a:pt x="3158969" y="507099"/>
                  <a:pt x="3158406" y="509568"/>
                  <a:pt x="3158222" y="512048"/>
                </a:cubicBezTo>
                <a:cubicBezTo>
                  <a:pt x="3158081" y="514586"/>
                  <a:pt x="3160522" y="517098"/>
                  <a:pt x="3162976" y="516856"/>
                </a:cubicBezTo>
                <a:cubicBezTo>
                  <a:pt x="3168488" y="516365"/>
                  <a:pt x="3173538" y="514531"/>
                  <a:pt x="3177429" y="510286"/>
                </a:cubicBezTo>
                <a:cubicBezTo>
                  <a:pt x="3179671" y="507832"/>
                  <a:pt x="3178104" y="503053"/>
                  <a:pt x="3174776" y="502165"/>
                </a:cubicBezTo>
                <a:close/>
                <a:moveTo>
                  <a:pt x="2939431" y="501107"/>
                </a:moveTo>
                <a:cubicBezTo>
                  <a:pt x="2942561" y="505381"/>
                  <a:pt x="2945719" y="509637"/>
                  <a:pt x="2948441" y="513318"/>
                </a:cubicBezTo>
                <a:cubicBezTo>
                  <a:pt x="2947665" y="517574"/>
                  <a:pt x="2945073" y="516123"/>
                  <a:pt x="2943293" y="516715"/>
                </a:cubicBezTo>
                <a:cubicBezTo>
                  <a:pt x="2939940" y="517845"/>
                  <a:pt x="2939290" y="519224"/>
                  <a:pt x="2936810" y="527306"/>
                </a:cubicBezTo>
                <a:cubicBezTo>
                  <a:pt x="2929858" y="518578"/>
                  <a:pt x="2920733" y="515589"/>
                  <a:pt x="2910034" y="516040"/>
                </a:cubicBezTo>
                <a:cubicBezTo>
                  <a:pt x="2908550" y="514235"/>
                  <a:pt x="2906988" y="512232"/>
                  <a:pt x="2905338" y="510369"/>
                </a:cubicBezTo>
                <a:cubicBezTo>
                  <a:pt x="2903688" y="508539"/>
                  <a:pt x="2901912" y="506861"/>
                  <a:pt x="2900176" y="505056"/>
                </a:cubicBezTo>
                <a:cubicBezTo>
                  <a:pt x="2902742" y="502544"/>
                  <a:pt x="2904717" y="504110"/>
                  <a:pt x="2906309" y="505056"/>
                </a:cubicBezTo>
                <a:cubicBezTo>
                  <a:pt x="2911626" y="508243"/>
                  <a:pt x="2916661" y="507973"/>
                  <a:pt x="2921765" y="504619"/>
                </a:cubicBezTo>
                <a:cubicBezTo>
                  <a:pt x="2922809" y="503969"/>
                  <a:pt x="2924061" y="503645"/>
                  <a:pt x="2925812" y="502897"/>
                </a:cubicBezTo>
                <a:cubicBezTo>
                  <a:pt x="2927728" y="504731"/>
                  <a:pt x="2929786" y="506677"/>
                  <a:pt x="2931833" y="508593"/>
                </a:cubicBezTo>
                <a:cubicBezTo>
                  <a:pt x="2932002" y="503785"/>
                  <a:pt x="2934695" y="501432"/>
                  <a:pt x="2939431" y="501107"/>
                </a:cubicBezTo>
                <a:close/>
                <a:moveTo>
                  <a:pt x="2939261" y="500894"/>
                </a:moveTo>
                <a:cubicBezTo>
                  <a:pt x="2939402" y="500923"/>
                  <a:pt x="2939503" y="500952"/>
                  <a:pt x="2939644" y="500981"/>
                </a:cubicBezTo>
                <a:cubicBezTo>
                  <a:pt x="2939557" y="501009"/>
                  <a:pt x="2939503" y="501049"/>
                  <a:pt x="2939431" y="501107"/>
                </a:cubicBezTo>
                <a:close/>
                <a:moveTo>
                  <a:pt x="1994631" y="500894"/>
                </a:moveTo>
                <a:cubicBezTo>
                  <a:pt x="1996718" y="502023"/>
                  <a:pt x="1998411" y="504052"/>
                  <a:pt x="2000089" y="505832"/>
                </a:cubicBezTo>
                <a:cubicBezTo>
                  <a:pt x="2000497" y="506268"/>
                  <a:pt x="2000385" y="507593"/>
                  <a:pt x="2000003" y="508214"/>
                </a:cubicBezTo>
                <a:cubicBezTo>
                  <a:pt x="1999652" y="508835"/>
                  <a:pt x="1998678" y="509102"/>
                  <a:pt x="1997761" y="509636"/>
                </a:cubicBezTo>
                <a:cubicBezTo>
                  <a:pt x="1995902" y="509156"/>
                  <a:pt x="1993826" y="508719"/>
                  <a:pt x="1991852" y="508044"/>
                </a:cubicBezTo>
                <a:cubicBezTo>
                  <a:pt x="1989260" y="507156"/>
                  <a:pt x="1988087" y="504915"/>
                  <a:pt x="1989343" y="503319"/>
                </a:cubicBezTo>
                <a:cubicBezTo>
                  <a:pt x="1990682" y="501655"/>
                  <a:pt x="1992419" y="499710"/>
                  <a:pt x="1994631" y="500894"/>
                </a:cubicBezTo>
                <a:close/>
                <a:moveTo>
                  <a:pt x="2953011" y="498244"/>
                </a:moveTo>
                <a:cubicBezTo>
                  <a:pt x="2953631" y="499951"/>
                  <a:pt x="2954180" y="501810"/>
                  <a:pt x="2954985" y="503547"/>
                </a:cubicBezTo>
                <a:cubicBezTo>
                  <a:pt x="2955815" y="505351"/>
                  <a:pt x="2956844" y="507001"/>
                  <a:pt x="2958226" y="509452"/>
                </a:cubicBezTo>
                <a:cubicBezTo>
                  <a:pt x="2953209" y="509961"/>
                  <a:pt x="2949823" y="509131"/>
                  <a:pt x="2947582" y="505676"/>
                </a:cubicBezTo>
                <a:cubicBezTo>
                  <a:pt x="2945636" y="502673"/>
                  <a:pt x="2942831" y="501572"/>
                  <a:pt x="2939644" y="500980"/>
                </a:cubicBezTo>
                <a:cubicBezTo>
                  <a:pt x="2943448" y="498006"/>
                  <a:pt x="2947960" y="498273"/>
                  <a:pt x="2953011" y="498244"/>
                </a:cubicBezTo>
                <a:close/>
                <a:moveTo>
                  <a:pt x="1719381" y="496411"/>
                </a:moveTo>
                <a:cubicBezTo>
                  <a:pt x="1715193" y="498356"/>
                  <a:pt x="1710440" y="496974"/>
                  <a:pt x="1706339" y="500389"/>
                </a:cubicBezTo>
                <a:cubicBezTo>
                  <a:pt x="1706436" y="502378"/>
                  <a:pt x="1706523" y="504349"/>
                  <a:pt x="1706635" y="507070"/>
                </a:cubicBezTo>
                <a:cubicBezTo>
                  <a:pt x="1709526" y="505294"/>
                  <a:pt x="1711526" y="503912"/>
                  <a:pt x="1713627" y="502757"/>
                </a:cubicBezTo>
                <a:cubicBezTo>
                  <a:pt x="1715984" y="501461"/>
                  <a:pt x="1719817" y="502024"/>
                  <a:pt x="1719381" y="496411"/>
                </a:cubicBezTo>
                <a:close/>
                <a:moveTo>
                  <a:pt x="1681086" y="493393"/>
                </a:moveTo>
                <a:cubicBezTo>
                  <a:pt x="1680505" y="493198"/>
                  <a:pt x="1679238" y="493635"/>
                  <a:pt x="1679082" y="494112"/>
                </a:cubicBezTo>
                <a:cubicBezTo>
                  <a:pt x="1678404" y="495974"/>
                  <a:pt x="1677996" y="497949"/>
                  <a:pt x="1677617" y="499894"/>
                </a:cubicBezTo>
                <a:cubicBezTo>
                  <a:pt x="1677545" y="500132"/>
                  <a:pt x="1678054" y="500753"/>
                  <a:pt x="1678321" y="500782"/>
                </a:cubicBezTo>
                <a:cubicBezTo>
                  <a:pt x="1679054" y="500840"/>
                  <a:pt x="1680209" y="500981"/>
                  <a:pt x="1680436" y="500573"/>
                </a:cubicBezTo>
                <a:cubicBezTo>
                  <a:pt x="1681508" y="498948"/>
                  <a:pt x="1682299" y="497144"/>
                  <a:pt x="1683046" y="495649"/>
                </a:cubicBezTo>
                <a:cubicBezTo>
                  <a:pt x="1682100" y="494494"/>
                  <a:pt x="1681707" y="493577"/>
                  <a:pt x="1681086" y="493393"/>
                </a:cubicBezTo>
                <a:close/>
                <a:moveTo>
                  <a:pt x="1382654" y="491743"/>
                </a:moveTo>
                <a:cubicBezTo>
                  <a:pt x="1383654" y="491898"/>
                  <a:pt x="1385250" y="493097"/>
                  <a:pt x="1385304" y="493956"/>
                </a:cubicBezTo>
                <a:cubicBezTo>
                  <a:pt x="1385571" y="496764"/>
                  <a:pt x="1385842" y="499811"/>
                  <a:pt x="1385051" y="502402"/>
                </a:cubicBezTo>
                <a:cubicBezTo>
                  <a:pt x="1384304" y="504814"/>
                  <a:pt x="1381243" y="505138"/>
                  <a:pt x="1374334" y="504561"/>
                </a:cubicBezTo>
                <a:cubicBezTo>
                  <a:pt x="1376085" y="500572"/>
                  <a:pt x="1377604" y="496764"/>
                  <a:pt x="1379496" y="493140"/>
                </a:cubicBezTo>
                <a:cubicBezTo>
                  <a:pt x="1379918" y="492306"/>
                  <a:pt x="1381654" y="491602"/>
                  <a:pt x="1382654" y="491743"/>
                </a:cubicBezTo>
                <a:close/>
                <a:moveTo>
                  <a:pt x="3351848" y="491549"/>
                </a:moveTo>
                <a:cubicBezTo>
                  <a:pt x="3349819" y="491180"/>
                  <a:pt x="3347365" y="492660"/>
                  <a:pt x="3347195" y="494664"/>
                </a:cubicBezTo>
                <a:cubicBezTo>
                  <a:pt x="3346870" y="499089"/>
                  <a:pt x="3346715" y="503518"/>
                  <a:pt x="3346574" y="507947"/>
                </a:cubicBezTo>
                <a:cubicBezTo>
                  <a:pt x="3346574" y="508186"/>
                  <a:pt x="3347166" y="508395"/>
                  <a:pt x="3347899" y="508918"/>
                </a:cubicBezTo>
                <a:cubicBezTo>
                  <a:pt x="3349577" y="506294"/>
                  <a:pt x="3351270" y="503616"/>
                  <a:pt x="3352949" y="500952"/>
                </a:cubicBezTo>
                <a:cubicBezTo>
                  <a:pt x="3353386" y="500248"/>
                  <a:pt x="3353866" y="499540"/>
                  <a:pt x="3354162" y="498793"/>
                </a:cubicBezTo>
                <a:cubicBezTo>
                  <a:pt x="3354483" y="498032"/>
                  <a:pt x="3354570" y="497201"/>
                  <a:pt x="3354710" y="496382"/>
                </a:cubicBezTo>
                <a:cubicBezTo>
                  <a:pt x="3355133" y="494310"/>
                  <a:pt x="3353682" y="491870"/>
                  <a:pt x="3351848" y="491549"/>
                </a:cubicBezTo>
                <a:close/>
                <a:moveTo>
                  <a:pt x="3325606" y="491040"/>
                </a:moveTo>
                <a:cubicBezTo>
                  <a:pt x="3322422" y="491632"/>
                  <a:pt x="3319855" y="494227"/>
                  <a:pt x="3319967" y="497089"/>
                </a:cubicBezTo>
                <a:cubicBezTo>
                  <a:pt x="3320180" y="501219"/>
                  <a:pt x="3320913" y="505323"/>
                  <a:pt x="3321617" y="511019"/>
                </a:cubicBezTo>
                <a:cubicBezTo>
                  <a:pt x="3327230" y="507507"/>
                  <a:pt x="3332067" y="508297"/>
                  <a:pt x="3336958" y="509723"/>
                </a:cubicBezTo>
                <a:cubicBezTo>
                  <a:pt x="3337933" y="509990"/>
                  <a:pt x="3339228" y="509045"/>
                  <a:pt x="3340257" y="508694"/>
                </a:cubicBezTo>
                <a:cubicBezTo>
                  <a:pt x="3341582" y="505211"/>
                  <a:pt x="3342358" y="501926"/>
                  <a:pt x="3340737" y="498710"/>
                </a:cubicBezTo>
                <a:cubicBezTo>
                  <a:pt x="3340355" y="497891"/>
                  <a:pt x="3338933" y="497624"/>
                  <a:pt x="3337792" y="496974"/>
                </a:cubicBezTo>
                <a:cubicBezTo>
                  <a:pt x="3337662" y="499515"/>
                  <a:pt x="3337579" y="501486"/>
                  <a:pt x="3337492" y="503461"/>
                </a:cubicBezTo>
                <a:cubicBezTo>
                  <a:pt x="3329908" y="503222"/>
                  <a:pt x="3329797" y="503377"/>
                  <a:pt x="3327526" y="501515"/>
                </a:cubicBezTo>
                <a:cubicBezTo>
                  <a:pt x="3325988" y="500273"/>
                  <a:pt x="3324043" y="498894"/>
                  <a:pt x="3325183" y="496256"/>
                </a:cubicBezTo>
                <a:cubicBezTo>
                  <a:pt x="3327129" y="495877"/>
                  <a:pt x="3329075" y="495494"/>
                  <a:pt x="3331063" y="495115"/>
                </a:cubicBezTo>
                <a:cubicBezTo>
                  <a:pt x="3330345" y="491928"/>
                  <a:pt x="3328526" y="490502"/>
                  <a:pt x="3325606" y="491040"/>
                </a:cubicBezTo>
                <a:close/>
                <a:moveTo>
                  <a:pt x="1009860" y="490278"/>
                </a:moveTo>
                <a:cubicBezTo>
                  <a:pt x="1011748" y="490278"/>
                  <a:pt x="1012863" y="491123"/>
                  <a:pt x="1013509" y="492491"/>
                </a:cubicBezTo>
                <a:cubicBezTo>
                  <a:pt x="1013722" y="492928"/>
                  <a:pt x="1013892" y="493465"/>
                  <a:pt x="1014018" y="493985"/>
                </a:cubicBezTo>
                <a:cubicBezTo>
                  <a:pt x="1014513" y="496173"/>
                  <a:pt x="1012805" y="498273"/>
                  <a:pt x="1010477" y="497822"/>
                </a:cubicBezTo>
                <a:cubicBezTo>
                  <a:pt x="1008672" y="497468"/>
                  <a:pt x="1006615" y="496469"/>
                  <a:pt x="1005460" y="495057"/>
                </a:cubicBezTo>
                <a:cubicBezTo>
                  <a:pt x="1005023" y="494523"/>
                  <a:pt x="1005164" y="493790"/>
                  <a:pt x="1005669" y="493014"/>
                </a:cubicBezTo>
                <a:cubicBezTo>
                  <a:pt x="1005810" y="492747"/>
                  <a:pt x="1006023" y="492491"/>
                  <a:pt x="1006221" y="492252"/>
                </a:cubicBezTo>
                <a:cubicBezTo>
                  <a:pt x="1007163" y="491249"/>
                  <a:pt x="1008560" y="490419"/>
                  <a:pt x="1009860" y="490278"/>
                </a:cubicBezTo>
                <a:close/>
                <a:moveTo>
                  <a:pt x="2506907" y="488361"/>
                </a:moveTo>
                <a:cubicBezTo>
                  <a:pt x="2506398" y="488415"/>
                  <a:pt x="2505539" y="489531"/>
                  <a:pt x="2505636" y="490065"/>
                </a:cubicBezTo>
                <a:cubicBezTo>
                  <a:pt x="2506188" y="493169"/>
                  <a:pt x="2506936" y="496256"/>
                  <a:pt x="2507639" y="499360"/>
                </a:cubicBezTo>
                <a:cubicBezTo>
                  <a:pt x="2508372" y="499219"/>
                  <a:pt x="2509148" y="499064"/>
                  <a:pt x="2509910" y="498923"/>
                </a:cubicBezTo>
                <a:cubicBezTo>
                  <a:pt x="2509556" y="495761"/>
                  <a:pt x="2509260" y="492606"/>
                  <a:pt x="2508755" y="489473"/>
                </a:cubicBezTo>
                <a:cubicBezTo>
                  <a:pt x="2508668" y="488968"/>
                  <a:pt x="2507484" y="488289"/>
                  <a:pt x="2506907" y="488361"/>
                </a:cubicBezTo>
                <a:close/>
                <a:moveTo>
                  <a:pt x="961353" y="487119"/>
                </a:moveTo>
                <a:cubicBezTo>
                  <a:pt x="962566" y="491505"/>
                  <a:pt x="956321" y="491010"/>
                  <a:pt x="956462" y="495382"/>
                </a:cubicBezTo>
                <a:cubicBezTo>
                  <a:pt x="958408" y="496706"/>
                  <a:pt x="960703" y="498215"/>
                  <a:pt x="963624" y="500161"/>
                </a:cubicBezTo>
                <a:cubicBezTo>
                  <a:pt x="959732" y="501897"/>
                  <a:pt x="956347" y="503377"/>
                  <a:pt x="952892" y="504915"/>
                </a:cubicBezTo>
                <a:cubicBezTo>
                  <a:pt x="949243" y="498923"/>
                  <a:pt x="951087" y="493097"/>
                  <a:pt x="953275" y="487202"/>
                </a:cubicBezTo>
                <a:cubicBezTo>
                  <a:pt x="955895" y="485047"/>
                  <a:pt x="958588" y="485372"/>
                  <a:pt x="961353" y="487119"/>
                </a:cubicBezTo>
                <a:close/>
                <a:moveTo>
                  <a:pt x="466379" y="483932"/>
                </a:moveTo>
                <a:cubicBezTo>
                  <a:pt x="465547" y="484102"/>
                  <a:pt x="464631" y="485809"/>
                  <a:pt x="464518" y="486907"/>
                </a:cubicBezTo>
                <a:cubicBezTo>
                  <a:pt x="464137" y="490632"/>
                  <a:pt x="464010" y="494339"/>
                  <a:pt x="463982" y="498060"/>
                </a:cubicBezTo>
                <a:cubicBezTo>
                  <a:pt x="463982" y="498598"/>
                  <a:pt x="464927" y="499161"/>
                  <a:pt x="465815" y="500107"/>
                </a:cubicBezTo>
                <a:cubicBezTo>
                  <a:pt x="467380" y="499064"/>
                  <a:pt x="469002" y="497949"/>
                  <a:pt x="471060" y="496581"/>
                </a:cubicBezTo>
                <a:cubicBezTo>
                  <a:pt x="469862" y="492491"/>
                  <a:pt x="468889" y="489769"/>
                  <a:pt x="468297" y="486964"/>
                </a:cubicBezTo>
                <a:cubicBezTo>
                  <a:pt x="468000" y="485582"/>
                  <a:pt x="469326" y="483243"/>
                  <a:pt x="466379" y="483932"/>
                </a:cubicBezTo>
                <a:close/>
                <a:moveTo>
                  <a:pt x="2327763" y="483481"/>
                </a:moveTo>
                <a:cubicBezTo>
                  <a:pt x="2331062" y="484456"/>
                  <a:pt x="2328903" y="487852"/>
                  <a:pt x="2330257" y="489560"/>
                </a:cubicBezTo>
                <a:cubicBezTo>
                  <a:pt x="2331795" y="491448"/>
                  <a:pt x="2333686" y="493043"/>
                  <a:pt x="2336433" y="495761"/>
                </a:cubicBezTo>
                <a:cubicBezTo>
                  <a:pt x="2329849" y="502757"/>
                  <a:pt x="2324309" y="509510"/>
                  <a:pt x="2314310" y="509568"/>
                </a:cubicBezTo>
                <a:cubicBezTo>
                  <a:pt x="2312451" y="509608"/>
                  <a:pt x="2310292" y="510806"/>
                  <a:pt x="2308812" y="512077"/>
                </a:cubicBezTo>
                <a:cubicBezTo>
                  <a:pt x="2306022" y="514531"/>
                  <a:pt x="2303650" y="517394"/>
                  <a:pt x="2301239" y="519931"/>
                </a:cubicBezTo>
                <a:cubicBezTo>
                  <a:pt x="2298377" y="519762"/>
                  <a:pt x="2298196" y="517690"/>
                  <a:pt x="2298871" y="516278"/>
                </a:cubicBezTo>
                <a:cubicBezTo>
                  <a:pt x="2301156" y="511427"/>
                  <a:pt x="2303567" y="506648"/>
                  <a:pt x="2306459" y="502165"/>
                </a:cubicBezTo>
                <a:cubicBezTo>
                  <a:pt x="2307401" y="500656"/>
                  <a:pt x="2309884" y="500064"/>
                  <a:pt x="2311747" y="499273"/>
                </a:cubicBezTo>
                <a:cubicBezTo>
                  <a:pt x="2314396" y="498118"/>
                  <a:pt x="2317104" y="497144"/>
                  <a:pt x="2320345" y="495877"/>
                </a:cubicBezTo>
                <a:cubicBezTo>
                  <a:pt x="2322305" y="491744"/>
                  <a:pt x="2322955" y="486343"/>
                  <a:pt x="2327763" y="483481"/>
                </a:cubicBezTo>
                <a:close/>
                <a:moveTo>
                  <a:pt x="1371471" y="482099"/>
                </a:moveTo>
                <a:cubicBezTo>
                  <a:pt x="1372742" y="484214"/>
                  <a:pt x="1374334" y="486203"/>
                  <a:pt x="1375041" y="488474"/>
                </a:cubicBezTo>
                <a:cubicBezTo>
                  <a:pt x="1375362" y="489560"/>
                  <a:pt x="1374095" y="491506"/>
                  <a:pt x="1373038" y="492520"/>
                </a:cubicBezTo>
                <a:cubicBezTo>
                  <a:pt x="1372417" y="493141"/>
                  <a:pt x="1370204" y="493253"/>
                  <a:pt x="1369738" y="492690"/>
                </a:cubicBezTo>
                <a:cubicBezTo>
                  <a:pt x="1368764" y="491574"/>
                  <a:pt x="1367666" y="489589"/>
                  <a:pt x="1368017" y="488391"/>
                </a:cubicBezTo>
                <a:cubicBezTo>
                  <a:pt x="1368681" y="486145"/>
                  <a:pt x="1370229" y="484160"/>
                  <a:pt x="1371471" y="482099"/>
                </a:cubicBezTo>
                <a:close/>
                <a:moveTo>
                  <a:pt x="414039" y="481943"/>
                </a:moveTo>
                <a:cubicBezTo>
                  <a:pt x="413066" y="484485"/>
                  <a:pt x="412065" y="487148"/>
                  <a:pt x="411332" y="489007"/>
                </a:cubicBezTo>
                <a:cubicBezTo>
                  <a:pt x="413165" y="491985"/>
                  <a:pt x="415957" y="494494"/>
                  <a:pt x="415759" y="496793"/>
                </a:cubicBezTo>
                <a:cubicBezTo>
                  <a:pt x="415378" y="501840"/>
                  <a:pt x="418269" y="504081"/>
                  <a:pt x="421808" y="504915"/>
                </a:cubicBezTo>
                <a:cubicBezTo>
                  <a:pt x="425460" y="505760"/>
                  <a:pt x="429211" y="504731"/>
                  <a:pt x="431269" y="500486"/>
                </a:cubicBezTo>
                <a:cubicBezTo>
                  <a:pt x="432299" y="498414"/>
                  <a:pt x="434245" y="496793"/>
                  <a:pt x="435810" y="494931"/>
                </a:cubicBezTo>
                <a:cubicBezTo>
                  <a:pt x="435020" y="494552"/>
                  <a:pt x="434315" y="493844"/>
                  <a:pt x="433568" y="493844"/>
                </a:cubicBezTo>
                <a:cubicBezTo>
                  <a:pt x="428506" y="493931"/>
                  <a:pt x="425023" y="492126"/>
                  <a:pt x="422654" y="487177"/>
                </a:cubicBezTo>
                <a:cubicBezTo>
                  <a:pt x="421329" y="484340"/>
                  <a:pt x="418325" y="482073"/>
                  <a:pt x="414039" y="481943"/>
                </a:cubicBezTo>
                <a:close/>
                <a:moveTo>
                  <a:pt x="1371598" y="481803"/>
                </a:moveTo>
                <a:cubicBezTo>
                  <a:pt x="1371626" y="481803"/>
                  <a:pt x="1371626" y="481803"/>
                  <a:pt x="1371655" y="481832"/>
                </a:cubicBezTo>
                <a:cubicBezTo>
                  <a:pt x="1371598" y="481918"/>
                  <a:pt x="1371529" y="482002"/>
                  <a:pt x="1371471" y="482099"/>
                </a:cubicBezTo>
                <a:cubicBezTo>
                  <a:pt x="1371442" y="482074"/>
                  <a:pt x="1371417" y="482045"/>
                  <a:pt x="1371417" y="481973"/>
                </a:cubicBezTo>
                <a:cubicBezTo>
                  <a:pt x="1371471" y="481918"/>
                  <a:pt x="1371529" y="481861"/>
                  <a:pt x="1371598" y="481803"/>
                </a:cubicBezTo>
                <a:close/>
                <a:moveTo>
                  <a:pt x="2635092" y="479915"/>
                </a:moveTo>
                <a:lnTo>
                  <a:pt x="2634894" y="480943"/>
                </a:lnTo>
                <a:cubicBezTo>
                  <a:pt x="2637277" y="483243"/>
                  <a:pt x="2639814" y="482185"/>
                  <a:pt x="2641565" y="480478"/>
                </a:cubicBezTo>
                <a:lnTo>
                  <a:pt x="2641910" y="479915"/>
                </a:lnTo>
                <a:close/>
                <a:moveTo>
                  <a:pt x="2240431" y="479915"/>
                </a:moveTo>
                <a:lnTo>
                  <a:pt x="2240385" y="480351"/>
                </a:lnTo>
                <a:lnTo>
                  <a:pt x="2241605" y="479915"/>
                </a:lnTo>
                <a:close/>
                <a:moveTo>
                  <a:pt x="1796961" y="479915"/>
                </a:moveTo>
                <a:lnTo>
                  <a:pt x="1797764" y="483272"/>
                </a:lnTo>
                <a:cubicBezTo>
                  <a:pt x="1798414" y="485286"/>
                  <a:pt x="1799414" y="487232"/>
                  <a:pt x="1803601" y="486795"/>
                </a:cubicBezTo>
                <a:lnTo>
                  <a:pt x="1803790" y="479915"/>
                </a:lnTo>
                <a:close/>
                <a:moveTo>
                  <a:pt x="134953" y="479915"/>
                </a:moveTo>
                <a:lnTo>
                  <a:pt x="134953" y="2904900"/>
                </a:lnTo>
                <a:lnTo>
                  <a:pt x="409197" y="2904900"/>
                </a:lnTo>
                <a:lnTo>
                  <a:pt x="408935" y="2902388"/>
                </a:lnTo>
                <a:cubicBezTo>
                  <a:pt x="409302" y="2901713"/>
                  <a:pt x="411064" y="2901092"/>
                  <a:pt x="411684" y="2901417"/>
                </a:cubicBezTo>
                <a:lnTo>
                  <a:pt x="417138" y="2904900"/>
                </a:lnTo>
                <a:lnTo>
                  <a:pt x="431399" y="2904900"/>
                </a:lnTo>
                <a:lnTo>
                  <a:pt x="432482" y="2904164"/>
                </a:lnTo>
                <a:cubicBezTo>
                  <a:pt x="433920" y="2904052"/>
                  <a:pt x="435190" y="2900951"/>
                  <a:pt x="436938" y="2898710"/>
                </a:cubicBezTo>
                <a:cubicBezTo>
                  <a:pt x="438447" y="2899497"/>
                  <a:pt x="439969" y="2900544"/>
                  <a:pt x="441662" y="2901161"/>
                </a:cubicBezTo>
                <a:cubicBezTo>
                  <a:pt x="443311" y="2901811"/>
                  <a:pt x="445102" y="2902038"/>
                  <a:pt x="446907" y="2902432"/>
                </a:cubicBezTo>
                <a:lnTo>
                  <a:pt x="445209" y="2904900"/>
                </a:lnTo>
                <a:lnTo>
                  <a:pt x="463404" y="2904900"/>
                </a:lnTo>
                <a:lnTo>
                  <a:pt x="466224" y="2902980"/>
                </a:lnTo>
                <a:lnTo>
                  <a:pt x="468851" y="2904900"/>
                </a:lnTo>
                <a:lnTo>
                  <a:pt x="483835" y="2904900"/>
                </a:lnTo>
                <a:cubicBezTo>
                  <a:pt x="486162" y="2902431"/>
                  <a:pt x="488262" y="2902305"/>
                  <a:pt x="491365" y="2904348"/>
                </a:cubicBezTo>
                <a:lnTo>
                  <a:pt x="493999" y="2904900"/>
                </a:lnTo>
                <a:lnTo>
                  <a:pt x="502179" y="2904900"/>
                </a:lnTo>
                <a:lnTo>
                  <a:pt x="506706" y="2902630"/>
                </a:lnTo>
                <a:cubicBezTo>
                  <a:pt x="507227" y="2903629"/>
                  <a:pt x="507495" y="2904023"/>
                  <a:pt x="507580" y="2904434"/>
                </a:cubicBezTo>
                <a:lnTo>
                  <a:pt x="507673" y="2904900"/>
                </a:lnTo>
                <a:lnTo>
                  <a:pt x="684516" y="2904900"/>
                </a:lnTo>
                <a:lnTo>
                  <a:pt x="686152" y="2896810"/>
                </a:lnTo>
                <a:cubicBezTo>
                  <a:pt x="686229" y="2893932"/>
                  <a:pt x="686582" y="2891178"/>
                  <a:pt x="689529" y="2889021"/>
                </a:cubicBezTo>
                <a:cubicBezTo>
                  <a:pt x="693956" y="2893223"/>
                  <a:pt x="698976" y="2896580"/>
                  <a:pt x="705406" y="2894605"/>
                </a:cubicBezTo>
                <a:cubicBezTo>
                  <a:pt x="710270" y="2897385"/>
                  <a:pt x="716404" y="2898879"/>
                  <a:pt x="719619" y="2903221"/>
                </a:cubicBezTo>
                <a:lnTo>
                  <a:pt x="721379" y="2904900"/>
                </a:lnTo>
                <a:lnTo>
                  <a:pt x="821569" y="2904900"/>
                </a:lnTo>
                <a:lnTo>
                  <a:pt x="820479" y="2901218"/>
                </a:lnTo>
                <a:cubicBezTo>
                  <a:pt x="822987" y="2897356"/>
                  <a:pt x="825907" y="2899060"/>
                  <a:pt x="828640" y="2899598"/>
                </a:cubicBezTo>
                <a:lnTo>
                  <a:pt x="829659" y="2904900"/>
                </a:lnTo>
                <a:lnTo>
                  <a:pt x="843593" y="2904900"/>
                </a:lnTo>
                <a:lnTo>
                  <a:pt x="845436" y="2890151"/>
                </a:lnTo>
                <a:cubicBezTo>
                  <a:pt x="847761" y="2885369"/>
                  <a:pt x="848876" y="2879730"/>
                  <a:pt x="852782" y="2876034"/>
                </a:cubicBezTo>
                <a:cubicBezTo>
                  <a:pt x="858886" y="2876868"/>
                  <a:pt x="859647" y="2882409"/>
                  <a:pt x="862752" y="2885567"/>
                </a:cubicBezTo>
                <a:cubicBezTo>
                  <a:pt x="867206" y="2880463"/>
                  <a:pt x="873721" y="2878813"/>
                  <a:pt x="879175" y="2875485"/>
                </a:cubicBezTo>
                <a:cubicBezTo>
                  <a:pt x="881265" y="2874218"/>
                  <a:pt x="884128" y="2875388"/>
                  <a:pt x="885846" y="2877756"/>
                </a:cubicBezTo>
                <a:cubicBezTo>
                  <a:pt x="887088" y="2879434"/>
                  <a:pt x="888315" y="2881142"/>
                  <a:pt x="889654" y="2883001"/>
                </a:cubicBezTo>
                <a:cubicBezTo>
                  <a:pt x="888441" y="2886257"/>
                  <a:pt x="887171" y="2889614"/>
                  <a:pt x="886016" y="2892772"/>
                </a:cubicBezTo>
                <a:cubicBezTo>
                  <a:pt x="882392" y="2891884"/>
                  <a:pt x="879316" y="2890884"/>
                  <a:pt x="876133" y="2890473"/>
                </a:cubicBezTo>
                <a:cubicBezTo>
                  <a:pt x="873368" y="2890094"/>
                  <a:pt x="870534" y="2890390"/>
                  <a:pt x="866993" y="2890390"/>
                </a:cubicBezTo>
                <a:cubicBezTo>
                  <a:pt x="865188" y="2893902"/>
                  <a:pt x="863131" y="2897934"/>
                  <a:pt x="861326" y="2901486"/>
                </a:cubicBezTo>
                <a:lnTo>
                  <a:pt x="863123" y="2904900"/>
                </a:lnTo>
                <a:lnTo>
                  <a:pt x="943443" y="2904900"/>
                </a:lnTo>
                <a:lnTo>
                  <a:pt x="942684" y="2904348"/>
                </a:lnTo>
                <a:cubicBezTo>
                  <a:pt x="941738" y="2904052"/>
                  <a:pt x="940525" y="2902630"/>
                  <a:pt x="940500" y="2901684"/>
                </a:cubicBezTo>
                <a:cubicBezTo>
                  <a:pt x="940442" y="2899356"/>
                  <a:pt x="942475" y="2899569"/>
                  <a:pt x="944135" y="2899384"/>
                </a:cubicBezTo>
                <a:cubicBezTo>
                  <a:pt x="945633" y="2899244"/>
                  <a:pt x="947113" y="2898764"/>
                  <a:pt x="948593" y="2898468"/>
                </a:cubicBezTo>
                <a:cubicBezTo>
                  <a:pt x="946604" y="2895013"/>
                  <a:pt x="949524" y="2894901"/>
                  <a:pt x="951329" y="2894872"/>
                </a:cubicBezTo>
                <a:cubicBezTo>
                  <a:pt x="955347" y="2894844"/>
                  <a:pt x="956191" y="2887231"/>
                  <a:pt x="961508" y="2890743"/>
                </a:cubicBezTo>
                <a:cubicBezTo>
                  <a:pt x="965046" y="2889472"/>
                  <a:pt x="968587" y="2888205"/>
                  <a:pt x="972013" y="2886964"/>
                </a:cubicBezTo>
                <a:cubicBezTo>
                  <a:pt x="972716" y="2884596"/>
                  <a:pt x="973283" y="2882647"/>
                  <a:pt x="973861" y="2880701"/>
                </a:cubicBezTo>
                <a:cubicBezTo>
                  <a:pt x="976369" y="2881380"/>
                  <a:pt x="978766" y="2882000"/>
                  <a:pt x="981333" y="2882675"/>
                </a:cubicBezTo>
                <a:cubicBezTo>
                  <a:pt x="982603" y="2884834"/>
                  <a:pt x="983986" y="2887231"/>
                  <a:pt x="985282" y="2889418"/>
                </a:cubicBezTo>
                <a:cubicBezTo>
                  <a:pt x="984423" y="2892927"/>
                  <a:pt x="983574" y="2896468"/>
                  <a:pt x="982715" y="2900005"/>
                </a:cubicBezTo>
                <a:cubicBezTo>
                  <a:pt x="985816" y="2897876"/>
                  <a:pt x="990090" y="2896338"/>
                  <a:pt x="991472" y="2893421"/>
                </a:cubicBezTo>
                <a:cubicBezTo>
                  <a:pt x="993840" y="2888400"/>
                  <a:pt x="999269" y="2891884"/>
                  <a:pt x="1001623" y="2888231"/>
                </a:cubicBezTo>
                <a:cubicBezTo>
                  <a:pt x="1002806" y="2886372"/>
                  <a:pt x="1004839" y="2884805"/>
                  <a:pt x="1006968" y="2886188"/>
                </a:cubicBezTo>
                <a:cubicBezTo>
                  <a:pt x="1009802" y="2887993"/>
                  <a:pt x="1007376" y="2889501"/>
                  <a:pt x="1006192" y="2891180"/>
                </a:cubicBezTo>
                <a:cubicBezTo>
                  <a:pt x="1005644" y="2892010"/>
                  <a:pt x="1005644" y="2893548"/>
                  <a:pt x="1005896" y="2894605"/>
                </a:cubicBezTo>
                <a:cubicBezTo>
                  <a:pt x="1006644" y="2897822"/>
                  <a:pt x="1007615" y="2900951"/>
                  <a:pt x="1008376" y="2903630"/>
                </a:cubicBezTo>
                <a:lnTo>
                  <a:pt x="1007426" y="2904900"/>
                </a:lnTo>
                <a:lnTo>
                  <a:pt x="1027314" y="2904900"/>
                </a:lnTo>
                <a:lnTo>
                  <a:pt x="1019234" y="2901388"/>
                </a:lnTo>
                <a:cubicBezTo>
                  <a:pt x="1018122" y="2900767"/>
                  <a:pt x="1017797" y="2898764"/>
                  <a:pt x="1017133" y="2897497"/>
                </a:cubicBezTo>
                <a:cubicBezTo>
                  <a:pt x="1023717" y="2892180"/>
                  <a:pt x="1029825" y="2893956"/>
                  <a:pt x="1036733" y="2896551"/>
                </a:cubicBezTo>
                <a:lnTo>
                  <a:pt x="1031495" y="2904900"/>
                </a:lnTo>
                <a:lnTo>
                  <a:pt x="1050159" y="2904900"/>
                </a:lnTo>
                <a:lnTo>
                  <a:pt x="1050099" y="2904779"/>
                </a:lnTo>
                <a:cubicBezTo>
                  <a:pt x="1046412" y="2900276"/>
                  <a:pt x="1042097" y="2895972"/>
                  <a:pt x="1038820" y="2890642"/>
                </a:cubicBezTo>
                <a:cubicBezTo>
                  <a:pt x="1046646" y="2889613"/>
                  <a:pt x="1053046" y="2881055"/>
                  <a:pt x="1059857" y="2891122"/>
                </a:cubicBezTo>
                <a:cubicBezTo>
                  <a:pt x="1064665" y="2886668"/>
                  <a:pt x="1067260" y="2881647"/>
                  <a:pt x="1066611" y="2874568"/>
                </a:cubicBezTo>
                <a:cubicBezTo>
                  <a:pt x="1066076" y="2868479"/>
                  <a:pt x="1067852" y="2867067"/>
                  <a:pt x="1074902" y="2866180"/>
                </a:cubicBezTo>
                <a:cubicBezTo>
                  <a:pt x="1078638" y="2865743"/>
                  <a:pt x="1081006" y="2864176"/>
                  <a:pt x="1082659" y="2860314"/>
                </a:cubicBezTo>
                <a:cubicBezTo>
                  <a:pt x="1080768" y="2858184"/>
                  <a:pt x="1078739" y="2856083"/>
                  <a:pt x="1076960" y="2853759"/>
                </a:cubicBezTo>
                <a:cubicBezTo>
                  <a:pt x="1076017" y="2852517"/>
                  <a:pt x="1075129" y="2850867"/>
                  <a:pt x="1077848" y="2849272"/>
                </a:cubicBezTo>
                <a:cubicBezTo>
                  <a:pt x="1080584" y="2851304"/>
                  <a:pt x="1083417" y="2853730"/>
                  <a:pt x="1086550" y="2855675"/>
                </a:cubicBezTo>
                <a:cubicBezTo>
                  <a:pt x="1089171" y="2857296"/>
                  <a:pt x="1093033" y="2855675"/>
                  <a:pt x="1093683" y="2852701"/>
                </a:cubicBezTo>
                <a:cubicBezTo>
                  <a:pt x="1094430" y="2849441"/>
                  <a:pt x="1094571" y="2846031"/>
                  <a:pt x="1094983" y="2842688"/>
                </a:cubicBezTo>
                <a:cubicBezTo>
                  <a:pt x="1095250" y="2840388"/>
                  <a:pt x="1096434" y="2838768"/>
                  <a:pt x="1098704" y="2838122"/>
                </a:cubicBezTo>
                <a:cubicBezTo>
                  <a:pt x="1100975" y="2837472"/>
                  <a:pt x="1102920" y="2838020"/>
                  <a:pt x="1104274" y="2839937"/>
                </a:cubicBezTo>
                <a:cubicBezTo>
                  <a:pt x="1105021" y="2840984"/>
                  <a:pt x="1105245" y="2842363"/>
                  <a:pt x="1106079" y="2843280"/>
                </a:cubicBezTo>
                <a:cubicBezTo>
                  <a:pt x="1106811" y="2844114"/>
                  <a:pt x="1108024" y="2844522"/>
                  <a:pt x="1109082" y="2845171"/>
                </a:cubicBezTo>
                <a:cubicBezTo>
                  <a:pt x="1111562" y="2843096"/>
                  <a:pt x="1113832" y="2841208"/>
                  <a:pt x="1115879" y="2839501"/>
                </a:cubicBezTo>
                <a:cubicBezTo>
                  <a:pt x="1116399" y="2835851"/>
                  <a:pt x="1116641" y="2832451"/>
                  <a:pt x="1117427" y="2829209"/>
                </a:cubicBezTo>
                <a:cubicBezTo>
                  <a:pt x="1118019" y="2826755"/>
                  <a:pt x="1120940" y="2825513"/>
                  <a:pt x="1123604" y="2826051"/>
                </a:cubicBezTo>
                <a:cubicBezTo>
                  <a:pt x="1127470" y="2826813"/>
                  <a:pt x="1128708" y="2828322"/>
                  <a:pt x="1129415" y="2833043"/>
                </a:cubicBezTo>
                <a:cubicBezTo>
                  <a:pt x="1129556" y="2834158"/>
                  <a:pt x="1129653" y="2835342"/>
                  <a:pt x="1129906" y="2837613"/>
                </a:cubicBezTo>
                <a:cubicBezTo>
                  <a:pt x="1132249" y="2835104"/>
                  <a:pt x="1133772" y="2833184"/>
                  <a:pt x="1135548" y="2831621"/>
                </a:cubicBezTo>
                <a:cubicBezTo>
                  <a:pt x="1136815" y="2830505"/>
                  <a:pt x="1138493" y="2829859"/>
                  <a:pt x="1140114" y="2832000"/>
                </a:cubicBezTo>
                <a:cubicBezTo>
                  <a:pt x="1139890" y="2838176"/>
                  <a:pt x="1133545" y="2844255"/>
                  <a:pt x="1139056" y="2851571"/>
                </a:cubicBezTo>
                <a:cubicBezTo>
                  <a:pt x="1141060" y="2850358"/>
                  <a:pt x="1143063" y="2848922"/>
                  <a:pt x="1145276" y="2847918"/>
                </a:cubicBezTo>
                <a:cubicBezTo>
                  <a:pt x="1147785" y="2846734"/>
                  <a:pt x="1150481" y="2845958"/>
                  <a:pt x="1153073" y="2845016"/>
                </a:cubicBezTo>
                <a:cubicBezTo>
                  <a:pt x="1154159" y="2841829"/>
                  <a:pt x="1155246" y="2838670"/>
                  <a:pt x="1156513" y="2834988"/>
                </a:cubicBezTo>
                <a:cubicBezTo>
                  <a:pt x="1155697" y="2834371"/>
                  <a:pt x="1154426" y="2833750"/>
                  <a:pt x="1153806" y="2832776"/>
                </a:cubicBezTo>
                <a:cubicBezTo>
                  <a:pt x="1153271" y="2831917"/>
                  <a:pt x="1153369" y="2830592"/>
                  <a:pt x="1153484" y="2829491"/>
                </a:cubicBezTo>
                <a:cubicBezTo>
                  <a:pt x="1153510" y="2829292"/>
                  <a:pt x="1155188" y="2828885"/>
                  <a:pt x="1155726" y="2829209"/>
                </a:cubicBezTo>
                <a:cubicBezTo>
                  <a:pt x="1157881" y="2830534"/>
                  <a:pt x="1159772" y="2832242"/>
                  <a:pt x="1161971" y="2833454"/>
                </a:cubicBezTo>
                <a:cubicBezTo>
                  <a:pt x="1164100" y="2834667"/>
                  <a:pt x="1166497" y="2835371"/>
                  <a:pt x="1169291" y="2836526"/>
                </a:cubicBezTo>
                <a:cubicBezTo>
                  <a:pt x="1168233" y="2839714"/>
                  <a:pt x="1167584" y="2842605"/>
                  <a:pt x="1166313" y="2845200"/>
                </a:cubicBezTo>
                <a:cubicBezTo>
                  <a:pt x="1164959" y="2848034"/>
                  <a:pt x="1163508" y="2850810"/>
                  <a:pt x="1162043" y="2853575"/>
                </a:cubicBezTo>
                <a:cubicBezTo>
                  <a:pt x="1160588" y="2856379"/>
                  <a:pt x="1159079" y="2859130"/>
                  <a:pt x="1157643" y="2861934"/>
                </a:cubicBezTo>
                <a:cubicBezTo>
                  <a:pt x="1158177" y="2863696"/>
                  <a:pt x="1158235" y="2865122"/>
                  <a:pt x="1157939" y="2866208"/>
                </a:cubicBezTo>
                <a:cubicBezTo>
                  <a:pt x="1157105" y="2869522"/>
                  <a:pt x="1153188" y="2870085"/>
                  <a:pt x="1149914" y="2870255"/>
                </a:cubicBezTo>
                <a:cubicBezTo>
                  <a:pt x="1145077" y="2870493"/>
                  <a:pt x="1140861" y="2872060"/>
                  <a:pt x="1136577" y="2873738"/>
                </a:cubicBezTo>
                <a:cubicBezTo>
                  <a:pt x="1135306" y="2874244"/>
                  <a:pt x="1134490" y="2875839"/>
                  <a:pt x="1133249" y="2877164"/>
                </a:cubicBezTo>
                <a:cubicBezTo>
                  <a:pt x="1134786" y="2877839"/>
                  <a:pt x="1135577" y="2878517"/>
                  <a:pt x="1136252" y="2878434"/>
                </a:cubicBezTo>
                <a:cubicBezTo>
                  <a:pt x="1141681" y="2877658"/>
                  <a:pt x="1144276" y="2879589"/>
                  <a:pt x="1146406" y="2885159"/>
                </a:cubicBezTo>
                <a:cubicBezTo>
                  <a:pt x="1149210" y="2892631"/>
                  <a:pt x="1153921" y="2899525"/>
                  <a:pt x="1163479" y="2899273"/>
                </a:cubicBezTo>
                <a:lnTo>
                  <a:pt x="1164585" y="2904900"/>
                </a:lnTo>
                <a:lnTo>
                  <a:pt x="1491699" y="2904900"/>
                </a:lnTo>
                <a:lnTo>
                  <a:pt x="1491536" y="2900093"/>
                </a:lnTo>
                <a:cubicBezTo>
                  <a:pt x="1491240" y="2899793"/>
                  <a:pt x="1491027" y="2899414"/>
                  <a:pt x="1490803" y="2899089"/>
                </a:cubicBezTo>
                <a:cubicBezTo>
                  <a:pt x="1491749" y="2897681"/>
                  <a:pt x="1492720" y="2896819"/>
                  <a:pt x="1493719" y="2896367"/>
                </a:cubicBezTo>
                <a:cubicBezTo>
                  <a:pt x="1494694" y="2895931"/>
                  <a:pt x="1495694" y="2895877"/>
                  <a:pt x="1496723" y="2896086"/>
                </a:cubicBezTo>
                <a:cubicBezTo>
                  <a:pt x="1498755" y="2896523"/>
                  <a:pt x="1500885" y="2897977"/>
                  <a:pt x="1503097" y="2899244"/>
                </a:cubicBezTo>
                <a:cubicBezTo>
                  <a:pt x="1505902" y="2895761"/>
                  <a:pt x="1508667" y="2892307"/>
                  <a:pt x="1511602" y="2888668"/>
                </a:cubicBezTo>
                <a:cubicBezTo>
                  <a:pt x="1515464" y="2890769"/>
                  <a:pt x="1518821" y="2892393"/>
                  <a:pt x="1521951" y="2894422"/>
                </a:cubicBezTo>
                <a:cubicBezTo>
                  <a:pt x="1522683" y="2894902"/>
                  <a:pt x="1523135" y="2896877"/>
                  <a:pt x="1522766" y="2897736"/>
                </a:cubicBezTo>
                <a:cubicBezTo>
                  <a:pt x="1521766" y="2900118"/>
                  <a:pt x="1520117" y="2898851"/>
                  <a:pt x="1518677" y="2897934"/>
                </a:cubicBezTo>
                <a:cubicBezTo>
                  <a:pt x="1518355" y="2897736"/>
                  <a:pt x="1517904" y="2897681"/>
                  <a:pt x="1516846" y="2897357"/>
                </a:cubicBezTo>
                <a:cubicBezTo>
                  <a:pt x="1515013" y="2899201"/>
                  <a:pt x="1512981" y="2901302"/>
                  <a:pt x="1511234" y="2903107"/>
                </a:cubicBezTo>
                <a:lnTo>
                  <a:pt x="1511270" y="2904900"/>
                </a:lnTo>
                <a:lnTo>
                  <a:pt x="1541625" y="2904900"/>
                </a:lnTo>
                <a:lnTo>
                  <a:pt x="1539533" y="2900514"/>
                </a:lnTo>
                <a:cubicBezTo>
                  <a:pt x="1539053" y="2897526"/>
                  <a:pt x="1540479" y="2894252"/>
                  <a:pt x="1541183" y="2890447"/>
                </a:cubicBezTo>
                <a:cubicBezTo>
                  <a:pt x="1538378" y="2890151"/>
                  <a:pt x="1536288" y="2890292"/>
                  <a:pt x="1534429" y="2889700"/>
                </a:cubicBezTo>
                <a:cubicBezTo>
                  <a:pt x="1531595" y="2888797"/>
                  <a:pt x="1530382" y="2886047"/>
                  <a:pt x="1531382" y="2883679"/>
                </a:cubicBezTo>
                <a:cubicBezTo>
                  <a:pt x="1532538" y="2880997"/>
                  <a:pt x="1534754" y="2879672"/>
                  <a:pt x="1537432" y="2880293"/>
                </a:cubicBezTo>
                <a:cubicBezTo>
                  <a:pt x="1538616" y="2880560"/>
                  <a:pt x="1539674" y="2881408"/>
                  <a:pt x="1540775" y="2882029"/>
                </a:cubicBezTo>
                <a:cubicBezTo>
                  <a:pt x="1541619" y="2882535"/>
                  <a:pt x="1542478" y="2883101"/>
                  <a:pt x="1543507" y="2883679"/>
                </a:cubicBezTo>
                <a:cubicBezTo>
                  <a:pt x="1544453" y="2879871"/>
                  <a:pt x="1545258" y="2876654"/>
                  <a:pt x="1545904" y="2874034"/>
                </a:cubicBezTo>
                <a:cubicBezTo>
                  <a:pt x="1542944" y="2871637"/>
                  <a:pt x="1540504" y="2869338"/>
                  <a:pt x="1537757" y="2867504"/>
                </a:cubicBezTo>
                <a:cubicBezTo>
                  <a:pt x="1535104" y="2865743"/>
                  <a:pt x="1532158" y="2864501"/>
                  <a:pt x="1529296" y="2862992"/>
                </a:cubicBezTo>
                <a:cubicBezTo>
                  <a:pt x="1536782" y="2852134"/>
                  <a:pt x="1536782" y="2852134"/>
                  <a:pt x="1533425" y="2841576"/>
                </a:cubicBezTo>
                <a:cubicBezTo>
                  <a:pt x="1538461" y="2832566"/>
                  <a:pt x="1540479" y="2821622"/>
                  <a:pt x="1545879" y="2812374"/>
                </a:cubicBezTo>
                <a:cubicBezTo>
                  <a:pt x="1552391" y="2812641"/>
                  <a:pt x="1552773" y="2818929"/>
                  <a:pt x="1557228" y="2821679"/>
                </a:cubicBezTo>
                <a:cubicBezTo>
                  <a:pt x="1561981" y="2818817"/>
                  <a:pt x="1566956" y="2815742"/>
                  <a:pt x="1572034" y="2812796"/>
                </a:cubicBezTo>
                <a:cubicBezTo>
                  <a:pt x="1574402" y="2811442"/>
                  <a:pt x="1576998" y="2811471"/>
                  <a:pt x="1579113" y="2813316"/>
                </a:cubicBezTo>
                <a:cubicBezTo>
                  <a:pt x="1582297" y="2816066"/>
                  <a:pt x="1585314" y="2819055"/>
                  <a:pt x="1588433" y="2821878"/>
                </a:cubicBezTo>
                <a:cubicBezTo>
                  <a:pt x="1590180" y="2823412"/>
                  <a:pt x="1592097" y="2823950"/>
                  <a:pt x="1594183" y="2822383"/>
                </a:cubicBezTo>
                <a:cubicBezTo>
                  <a:pt x="1593916" y="2819380"/>
                  <a:pt x="1589476" y="2817225"/>
                  <a:pt x="1592689" y="2813291"/>
                </a:cubicBezTo>
                <a:cubicBezTo>
                  <a:pt x="1593591" y="2812146"/>
                  <a:pt x="1592534" y="2809313"/>
                  <a:pt x="1592212" y="2807299"/>
                </a:cubicBezTo>
                <a:cubicBezTo>
                  <a:pt x="1591859" y="2805266"/>
                  <a:pt x="1591267" y="2803292"/>
                  <a:pt x="1590830" y="2801487"/>
                </a:cubicBezTo>
                <a:cubicBezTo>
                  <a:pt x="1599966" y="2795621"/>
                  <a:pt x="1599966" y="2795593"/>
                  <a:pt x="1607200" y="2802108"/>
                </a:cubicBezTo>
                <a:cubicBezTo>
                  <a:pt x="1608524" y="2803292"/>
                  <a:pt x="1609766" y="2804476"/>
                  <a:pt x="1611473" y="2802758"/>
                </a:cubicBezTo>
                <a:cubicBezTo>
                  <a:pt x="1612416" y="2800191"/>
                  <a:pt x="1610174" y="2799105"/>
                  <a:pt x="1609145" y="2797358"/>
                </a:cubicBezTo>
                <a:cubicBezTo>
                  <a:pt x="1608145" y="2795679"/>
                  <a:pt x="1607228" y="2793463"/>
                  <a:pt x="1607524" y="2791633"/>
                </a:cubicBezTo>
                <a:cubicBezTo>
                  <a:pt x="1607820" y="2789853"/>
                  <a:pt x="1609286" y="2787557"/>
                  <a:pt x="1610878" y="2786850"/>
                </a:cubicBezTo>
                <a:cubicBezTo>
                  <a:pt x="1613390" y="2785695"/>
                  <a:pt x="1614307" y="2788120"/>
                  <a:pt x="1615108" y="2790221"/>
                </a:cubicBezTo>
                <a:cubicBezTo>
                  <a:pt x="1615491" y="2791221"/>
                  <a:pt x="1616408" y="2792012"/>
                  <a:pt x="1619000" y="2795524"/>
                </a:cubicBezTo>
                <a:cubicBezTo>
                  <a:pt x="1617873" y="2787315"/>
                  <a:pt x="1621003" y="2782396"/>
                  <a:pt x="1619296" y="2776757"/>
                </a:cubicBezTo>
                <a:cubicBezTo>
                  <a:pt x="1616928" y="2769029"/>
                  <a:pt x="1621411" y="2763983"/>
                  <a:pt x="1626194" y="2758525"/>
                </a:cubicBezTo>
                <a:cubicBezTo>
                  <a:pt x="1629533" y="2760499"/>
                  <a:pt x="1632240" y="2762474"/>
                  <a:pt x="1635243" y="2763799"/>
                </a:cubicBezTo>
                <a:cubicBezTo>
                  <a:pt x="1638726" y="2765333"/>
                  <a:pt x="1642477" y="2766196"/>
                  <a:pt x="1646047" y="2767578"/>
                </a:cubicBezTo>
                <a:cubicBezTo>
                  <a:pt x="1649797" y="2769029"/>
                  <a:pt x="1651389" y="2771765"/>
                  <a:pt x="1650389" y="2775642"/>
                </a:cubicBezTo>
                <a:cubicBezTo>
                  <a:pt x="1649472" y="2779295"/>
                  <a:pt x="1647935" y="2782749"/>
                  <a:pt x="1646693" y="2786287"/>
                </a:cubicBezTo>
                <a:cubicBezTo>
                  <a:pt x="1649501" y="2791308"/>
                  <a:pt x="1653771" y="2794549"/>
                  <a:pt x="1658637" y="2795354"/>
                </a:cubicBezTo>
                <a:cubicBezTo>
                  <a:pt x="1663388" y="2796145"/>
                  <a:pt x="1664925" y="2798571"/>
                  <a:pt x="1666308" y="2802404"/>
                </a:cubicBezTo>
                <a:cubicBezTo>
                  <a:pt x="1668055" y="2807100"/>
                  <a:pt x="1670296" y="2811583"/>
                  <a:pt x="1672455" y="2816420"/>
                </a:cubicBezTo>
                <a:cubicBezTo>
                  <a:pt x="1678025" y="2810526"/>
                  <a:pt x="1678025" y="2810526"/>
                  <a:pt x="1675628" y="2799754"/>
                </a:cubicBezTo>
                <a:cubicBezTo>
                  <a:pt x="1677617" y="2799430"/>
                  <a:pt x="1679534" y="2799105"/>
                  <a:pt x="1681649" y="2798736"/>
                </a:cubicBezTo>
                <a:cubicBezTo>
                  <a:pt x="1682620" y="2800725"/>
                  <a:pt x="1683692" y="2802166"/>
                  <a:pt x="1683988" y="2803729"/>
                </a:cubicBezTo>
                <a:cubicBezTo>
                  <a:pt x="1684991" y="2808861"/>
                  <a:pt x="1688179" y="2810778"/>
                  <a:pt x="1693070" y="2810637"/>
                </a:cubicBezTo>
                <a:cubicBezTo>
                  <a:pt x="1694185" y="2810609"/>
                  <a:pt x="1695340" y="2810666"/>
                  <a:pt x="1696452" y="2810695"/>
                </a:cubicBezTo>
                <a:cubicBezTo>
                  <a:pt x="1694777" y="2808988"/>
                  <a:pt x="1693211" y="2807129"/>
                  <a:pt x="1691362" y="2805703"/>
                </a:cubicBezTo>
                <a:cubicBezTo>
                  <a:pt x="1687854" y="2803025"/>
                  <a:pt x="1687457" y="2799570"/>
                  <a:pt x="1688291" y="2794903"/>
                </a:cubicBezTo>
                <a:cubicBezTo>
                  <a:pt x="1689727" y="2794199"/>
                  <a:pt x="1691449" y="2793084"/>
                  <a:pt x="1693308" y="2792492"/>
                </a:cubicBezTo>
                <a:cubicBezTo>
                  <a:pt x="1702603" y="2789532"/>
                  <a:pt x="1704927" y="2790799"/>
                  <a:pt x="1707960" y="2800050"/>
                </a:cubicBezTo>
                <a:cubicBezTo>
                  <a:pt x="1708876" y="2802812"/>
                  <a:pt x="1709847" y="2805562"/>
                  <a:pt x="1710793" y="2808313"/>
                </a:cubicBezTo>
                <a:cubicBezTo>
                  <a:pt x="1706140" y="2809158"/>
                  <a:pt x="1701502" y="2810017"/>
                  <a:pt x="1696849" y="2810879"/>
                </a:cubicBezTo>
                <a:cubicBezTo>
                  <a:pt x="1696524" y="2813204"/>
                  <a:pt x="1696170" y="2815572"/>
                  <a:pt x="1695903" y="2817575"/>
                </a:cubicBezTo>
                <a:cubicBezTo>
                  <a:pt x="1698737" y="2819763"/>
                  <a:pt x="1700939" y="2821438"/>
                  <a:pt x="1703040" y="2823033"/>
                </a:cubicBezTo>
                <a:cubicBezTo>
                  <a:pt x="1699993" y="2832072"/>
                  <a:pt x="1700657" y="2833775"/>
                  <a:pt x="1708086" y="2836429"/>
                </a:cubicBezTo>
                <a:cubicBezTo>
                  <a:pt x="1708411" y="2834396"/>
                  <a:pt x="1708736" y="2832451"/>
                  <a:pt x="1709032" y="2830476"/>
                </a:cubicBezTo>
                <a:cubicBezTo>
                  <a:pt x="1711627" y="2829884"/>
                  <a:pt x="1714219" y="2829292"/>
                  <a:pt x="1716814" y="2828700"/>
                </a:cubicBezTo>
                <a:cubicBezTo>
                  <a:pt x="1714684" y="2827671"/>
                  <a:pt x="1712544" y="2826628"/>
                  <a:pt x="1709793" y="2825333"/>
                </a:cubicBezTo>
                <a:cubicBezTo>
                  <a:pt x="1711176" y="2820380"/>
                  <a:pt x="1715432" y="2815659"/>
                  <a:pt x="1711793" y="2810258"/>
                </a:cubicBezTo>
                <a:cubicBezTo>
                  <a:pt x="1716901" y="2811258"/>
                  <a:pt x="1721568" y="2812966"/>
                  <a:pt x="1723160" y="2818434"/>
                </a:cubicBezTo>
                <a:cubicBezTo>
                  <a:pt x="1725809" y="2818196"/>
                  <a:pt x="1727813" y="2818012"/>
                  <a:pt x="1729885" y="2817842"/>
                </a:cubicBezTo>
                <a:cubicBezTo>
                  <a:pt x="1729885" y="2820705"/>
                  <a:pt x="1729885" y="2823387"/>
                  <a:pt x="1729885" y="2826080"/>
                </a:cubicBezTo>
                <a:cubicBezTo>
                  <a:pt x="1734072" y="2826459"/>
                  <a:pt x="1737938" y="2825600"/>
                  <a:pt x="1741912" y="2823979"/>
                </a:cubicBezTo>
                <a:cubicBezTo>
                  <a:pt x="1747583" y="2821651"/>
                  <a:pt x="1748146" y="2822174"/>
                  <a:pt x="1753124" y="2828884"/>
                </a:cubicBezTo>
                <a:cubicBezTo>
                  <a:pt x="1754095" y="2828292"/>
                  <a:pt x="1755098" y="2827729"/>
                  <a:pt x="1756112" y="2827108"/>
                </a:cubicBezTo>
                <a:cubicBezTo>
                  <a:pt x="1757520" y="2826192"/>
                  <a:pt x="1758849" y="2825105"/>
                  <a:pt x="1760383" y="2824416"/>
                </a:cubicBezTo>
                <a:cubicBezTo>
                  <a:pt x="1762794" y="2823358"/>
                  <a:pt x="1765700" y="2824571"/>
                  <a:pt x="1766631" y="2827051"/>
                </a:cubicBezTo>
                <a:cubicBezTo>
                  <a:pt x="1767490" y="2829292"/>
                  <a:pt x="1767053" y="2831184"/>
                  <a:pt x="1764429" y="2832043"/>
                </a:cubicBezTo>
                <a:cubicBezTo>
                  <a:pt x="1763245" y="2832422"/>
                  <a:pt x="1761711" y="2832805"/>
                  <a:pt x="1761144" y="2833692"/>
                </a:cubicBezTo>
                <a:cubicBezTo>
                  <a:pt x="1760061" y="2835400"/>
                  <a:pt x="1758733" y="2837696"/>
                  <a:pt x="1759087" y="2839360"/>
                </a:cubicBezTo>
                <a:cubicBezTo>
                  <a:pt x="1759440" y="2840926"/>
                  <a:pt x="1761892" y="2843012"/>
                  <a:pt x="1763458" y="2843070"/>
                </a:cubicBezTo>
                <a:cubicBezTo>
                  <a:pt x="1768732" y="2843280"/>
                  <a:pt x="1773132" y="2844283"/>
                  <a:pt x="1776669" y="2848864"/>
                </a:cubicBezTo>
                <a:cubicBezTo>
                  <a:pt x="1778615" y="2851401"/>
                  <a:pt x="1781943" y="2850571"/>
                  <a:pt x="1784369" y="2847849"/>
                </a:cubicBezTo>
                <a:cubicBezTo>
                  <a:pt x="1787372" y="2844464"/>
                  <a:pt x="1789347" y="2840067"/>
                  <a:pt x="1793097" y="2837937"/>
                </a:cubicBezTo>
                <a:cubicBezTo>
                  <a:pt x="1795873" y="2838443"/>
                  <a:pt x="1796313" y="2839825"/>
                  <a:pt x="1796313" y="2841800"/>
                </a:cubicBezTo>
                <a:cubicBezTo>
                  <a:pt x="1796313" y="2843309"/>
                  <a:pt x="1796750" y="2844817"/>
                  <a:pt x="1797017" y="2846355"/>
                </a:cubicBezTo>
                <a:cubicBezTo>
                  <a:pt x="1800681" y="2845676"/>
                  <a:pt x="1800739" y="2839360"/>
                  <a:pt x="1805464" y="2842392"/>
                </a:cubicBezTo>
                <a:cubicBezTo>
                  <a:pt x="1805659" y="2842547"/>
                  <a:pt x="1807225" y="2841446"/>
                  <a:pt x="1807196" y="2840984"/>
                </a:cubicBezTo>
                <a:cubicBezTo>
                  <a:pt x="1806843" y="2836725"/>
                  <a:pt x="1809622" y="2835342"/>
                  <a:pt x="1812809" y="2833664"/>
                </a:cubicBezTo>
                <a:cubicBezTo>
                  <a:pt x="1818292" y="2830704"/>
                  <a:pt x="1822212" y="2826570"/>
                  <a:pt x="1819534" y="2819579"/>
                </a:cubicBezTo>
                <a:cubicBezTo>
                  <a:pt x="1824245" y="2818196"/>
                  <a:pt x="1828616" y="2816954"/>
                  <a:pt x="1833536" y="2815532"/>
                </a:cubicBezTo>
                <a:cubicBezTo>
                  <a:pt x="1837131" y="2819875"/>
                  <a:pt x="1840614" y="2824004"/>
                  <a:pt x="1844040" y="2828166"/>
                </a:cubicBezTo>
                <a:cubicBezTo>
                  <a:pt x="1845635" y="2830112"/>
                  <a:pt x="1846874" y="2832480"/>
                  <a:pt x="1848848" y="2833891"/>
                </a:cubicBezTo>
                <a:cubicBezTo>
                  <a:pt x="1850740" y="2835284"/>
                  <a:pt x="1853360" y="2835667"/>
                  <a:pt x="1855136" y="2836317"/>
                </a:cubicBezTo>
                <a:cubicBezTo>
                  <a:pt x="1855757" y="2839360"/>
                  <a:pt x="1856252" y="2841829"/>
                  <a:pt x="1856815" y="2844283"/>
                </a:cubicBezTo>
                <a:cubicBezTo>
                  <a:pt x="1857407" y="2846608"/>
                  <a:pt x="1859468" y="2848795"/>
                  <a:pt x="1857547" y="2851401"/>
                </a:cubicBezTo>
                <a:cubicBezTo>
                  <a:pt x="1854898" y="2852192"/>
                  <a:pt x="1853447" y="2850809"/>
                  <a:pt x="1853064" y="2848441"/>
                </a:cubicBezTo>
                <a:cubicBezTo>
                  <a:pt x="1852418" y="2844308"/>
                  <a:pt x="1849469" y="2842659"/>
                  <a:pt x="1846072" y="2842125"/>
                </a:cubicBezTo>
                <a:cubicBezTo>
                  <a:pt x="1842773" y="2841630"/>
                  <a:pt x="1839344" y="2841829"/>
                  <a:pt x="1835990" y="2842038"/>
                </a:cubicBezTo>
                <a:cubicBezTo>
                  <a:pt x="1832691" y="2842251"/>
                  <a:pt x="1829432" y="2842872"/>
                  <a:pt x="1826400" y="2843251"/>
                </a:cubicBezTo>
                <a:cubicBezTo>
                  <a:pt x="1825245" y="2841280"/>
                  <a:pt x="1824429" y="2839854"/>
                  <a:pt x="1823454" y="2838176"/>
                </a:cubicBezTo>
                <a:cubicBezTo>
                  <a:pt x="1820733" y="2839388"/>
                  <a:pt x="1818195" y="2840533"/>
                  <a:pt x="1815657" y="2841659"/>
                </a:cubicBezTo>
                <a:cubicBezTo>
                  <a:pt x="1818267" y="2847738"/>
                  <a:pt x="1817870" y="2853434"/>
                  <a:pt x="1817404" y="2859339"/>
                </a:cubicBezTo>
                <a:cubicBezTo>
                  <a:pt x="1814304" y="2860693"/>
                  <a:pt x="1811680" y="2861808"/>
                  <a:pt x="1809171" y="2862938"/>
                </a:cubicBezTo>
                <a:cubicBezTo>
                  <a:pt x="1808142" y="2866208"/>
                  <a:pt x="1807929" y="2869013"/>
                  <a:pt x="1811680" y="2870522"/>
                </a:cubicBezTo>
                <a:cubicBezTo>
                  <a:pt x="1814629" y="2868125"/>
                  <a:pt x="1817166" y="2865151"/>
                  <a:pt x="1821707" y="2866306"/>
                </a:cubicBezTo>
                <a:cubicBezTo>
                  <a:pt x="1823100" y="2866659"/>
                  <a:pt x="1825046" y="2865854"/>
                  <a:pt x="1826429" y="2865064"/>
                </a:cubicBezTo>
                <a:cubicBezTo>
                  <a:pt x="1830024" y="2862963"/>
                  <a:pt x="1833478" y="2860541"/>
                  <a:pt x="1836990" y="2858271"/>
                </a:cubicBezTo>
                <a:cubicBezTo>
                  <a:pt x="1836806" y="2856830"/>
                  <a:pt x="1836694" y="2855617"/>
                  <a:pt x="1836582" y="2854405"/>
                </a:cubicBezTo>
                <a:cubicBezTo>
                  <a:pt x="1841123" y="2854885"/>
                  <a:pt x="1845253" y="2856477"/>
                  <a:pt x="1849314" y="2858271"/>
                </a:cubicBezTo>
                <a:cubicBezTo>
                  <a:pt x="1846397" y="2866742"/>
                  <a:pt x="1846397" y="2866742"/>
                  <a:pt x="1840149" y="2866771"/>
                </a:cubicBezTo>
                <a:cubicBezTo>
                  <a:pt x="1838882" y="2866771"/>
                  <a:pt x="1837611" y="2866504"/>
                  <a:pt x="1836341" y="2866446"/>
                </a:cubicBezTo>
                <a:cubicBezTo>
                  <a:pt x="1834128" y="2866306"/>
                  <a:pt x="1832070" y="2866533"/>
                  <a:pt x="1830998" y="2868901"/>
                </a:cubicBezTo>
                <a:cubicBezTo>
                  <a:pt x="1830179" y="2870663"/>
                  <a:pt x="1832861" y="2873384"/>
                  <a:pt x="1835749" y="2873680"/>
                </a:cubicBezTo>
                <a:cubicBezTo>
                  <a:pt x="1836582" y="2873767"/>
                  <a:pt x="1837427" y="2873821"/>
                  <a:pt x="1838261" y="2873709"/>
                </a:cubicBezTo>
                <a:cubicBezTo>
                  <a:pt x="1843278" y="2873117"/>
                  <a:pt x="1848256" y="2872171"/>
                  <a:pt x="1853306" y="2871875"/>
                </a:cubicBezTo>
                <a:cubicBezTo>
                  <a:pt x="1858876" y="2871550"/>
                  <a:pt x="1860948" y="2865360"/>
                  <a:pt x="1866221" y="2864472"/>
                </a:cubicBezTo>
                <a:cubicBezTo>
                  <a:pt x="1868055" y="2868251"/>
                  <a:pt x="1873325" y="2868251"/>
                  <a:pt x="1875314" y="2871875"/>
                </a:cubicBezTo>
                <a:cubicBezTo>
                  <a:pt x="1874455" y="2872875"/>
                  <a:pt x="1874217" y="2873413"/>
                  <a:pt x="1873892" y="2873471"/>
                </a:cubicBezTo>
                <a:cubicBezTo>
                  <a:pt x="1872679" y="2873622"/>
                  <a:pt x="1871452" y="2873680"/>
                  <a:pt x="1870210" y="2873680"/>
                </a:cubicBezTo>
                <a:cubicBezTo>
                  <a:pt x="1864160" y="2873622"/>
                  <a:pt x="1863810" y="2873767"/>
                  <a:pt x="1862568" y="2879463"/>
                </a:cubicBezTo>
                <a:cubicBezTo>
                  <a:pt x="1862215" y="2880997"/>
                  <a:pt x="1862680" y="2882704"/>
                  <a:pt x="1862767" y="2884130"/>
                </a:cubicBezTo>
                <a:cubicBezTo>
                  <a:pt x="1867109" y="2885693"/>
                  <a:pt x="1870943" y="2887076"/>
                  <a:pt x="1873271" y="2887910"/>
                </a:cubicBezTo>
                <a:cubicBezTo>
                  <a:pt x="1874455" y="2892125"/>
                  <a:pt x="1875159" y="2894872"/>
                  <a:pt x="1876076" y="2897551"/>
                </a:cubicBezTo>
                <a:lnTo>
                  <a:pt x="1879628" y="2904900"/>
                </a:lnTo>
                <a:lnTo>
                  <a:pt x="1910925" y="2904900"/>
                </a:lnTo>
                <a:lnTo>
                  <a:pt x="1910595" y="2904348"/>
                </a:lnTo>
                <a:cubicBezTo>
                  <a:pt x="1913429" y="2902009"/>
                  <a:pt x="1916049" y="2899894"/>
                  <a:pt x="1918591" y="2897706"/>
                </a:cubicBezTo>
                <a:cubicBezTo>
                  <a:pt x="1922327" y="2894493"/>
                  <a:pt x="1921381" y="2889826"/>
                  <a:pt x="1921450" y="2885780"/>
                </a:cubicBezTo>
                <a:cubicBezTo>
                  <a:pt x="1921507" y="2881972"/>
                  <a:pt x="1918349" y="2880084"/>
                  <a:pt x="1914981" y="2878784"/>
                </a:cubicBezTo>
                <a:cubicBezTo>
                  <a:pt x="1913894" y="2878376"/>
                  <a:pt x="1913162" y="2877135"/>
                  <a:pt x="1912386" y="2876431"/>
                </a:cubicBezTo>
                <a:cubicBezTo>
                  <a:pt x="1912119" y="2872060"/>
                  <a:pt x="1911862" y="2867955"/>
                  <a:pt x="1911595" y="2863642"/>
                </a:cubicBezTo>
                <a:cubicBezTo>
                  <a:pt x="1907408" y="2864966"/>
                  <a:pt x="1906729" y="2870551"/>
                  <a:pt x="1899257" y="2868717"/>
                </a:cubicBezTo>
                <a:cubicBezTo>
                  <a:pt x="1899034" y="2868251"/>
                  <a:pt x="1897691" y="2865501"/>
                  <a:pt x="1895550" y="2861018"/>
                </a:cubicBezTo>
                <a:cubicBezTo>
                  <a:pt x="1893179" y="2868450"/>
                  <a:pt x="1889287" y="2870735"/>
                  <a:pt x="1884425" y="2871468"/>
                </a:cubicBezTo>
                <a:cubicBezTo>
                  <a:pt x="1883887" y="2871550"/>
                  <a:pt x="1883155" y="2870691"/>
                  <a:pt x="1881126" y="2869309"/>
                </a:cubicBezTo>
                <a:cubicBezTo>
                  <a:pt x="1883664" y="2868013"/>
                  <a:pt x="1885876" y="2866858"/>
                  <a:pt x="1887526" y="2866039"/>
                </a:cubicBezTo>
                <a:cubicBezTo>
                  <a:pt x="1886454" y="2863118"/>
                  <a:pt x="1885876" y="2861610"/>
                  <a:pt x="1885227" y="2859862"/>
                </a:cubicBezTo>
                <a:cubicBezTo>
                  <a:pt x="1889147" y="2856592"/>
                  <a:pt x="1892038" y="2851896"/>
                  <a:pt x="1898340" y="2854195"/>
                </a:cubicBezTo>
                <a:cubicBezTo>
                  <a:pt x="1899257" y="2854560"/>
                  <a:pt x="1900950" y="2852701"/>
                  <a:pt x="1902246" y="2851867"/>
                </a:cubicBezTo>
                <a:cubicBezTo>
                  <a:pt x="1903221" y="2851275"/>
                  <a:pt x="1904517" y="2849950"/>
                  <a:pt x="1905065" y="2850189"/>
                </a:cubicBezTo>
                <a:cubicBezTo>
                  <a:pt x="1908029" y="2851571"/>
                  <a:pt x="1910819" y="2851401"/>
                  <a:pt x="1913598" y="2849892"/>
                </a:cubicBezTo>
                <a:cubicBezTo>
                  <a:pt x="1916927" y="2848059"/>
                  <a:pt x="1917519" y="2844662"/>
                  <a:pt x="1918407" y="2840417"/>
                </a:cubicBezTo>
                <a:cubicBezTo>
                  <a:pt x="1915894" y="2837724"/>
                  <a:pt x="1913006" y="2834750"/>
                  <a:pt x="1910242" y="2831621"/>
                </a:cubicBezTo>
                <a:cubicBezTo>
                  <a:pt x="1909790" y="2831126"/>
                  <a:pt x="1909917" y="2830054"/>
                  <a:pt x="1909621" y="2828617"/>
                </a:cubicBezTo>
                <a:cubicBezTo>
                  <a:pt x="1911216" y="2827404"/>
                  <a:pt x="1913006" y="2825978"/>
                  <a:pt x="1914837" y="2824596"/>
                </a:cubicBezTo>
                <a:cubicBezTo>
                  <a:pt x="1921182" y="2832620"/>
                  <a:pt x="1921182" y="2832620"/>
                  <a:pt x="1924157" y="2843958"/>
                </a:cubicBezTo>
                <a:cubicBezTo>
                  <a:pt x="1928431" y="2841926"/>
                  <a:pt x="1932661" y="2841872"/>
                  <a:pt x="1937285" y="2843691"/>
                </a:cubicBezTo>
                <a:cubicBezTo>
                  <a:pt x="1940909" y="2845142"/>
                  <a:pt x="1945338" y="2844633"/>
                  <a:pt x="1949497" y="2845016"/>
                </a:cubicBezTo>
                <a:cubicBezTo>
                  <a:pt x="1950496" y="2841038"/>
                  <a:pt x="1951117" y="2837768"/>
                  <a:pt x="1952218" y="2834638"/>
                </a:cubicBezTo>
                <a:cubicBezTo>
                  <a:pt x="1953092" y="2831999"/>
                  <a:pt x="1956871" y="2831451"/>
                  <a:pt x="1958351" y="2833721"/>
                </a:cubicBezTo>
                <a:cubicBezTo>
                  <a:pt x="1959889" y="2836104"/>
                  <a:pt x="1961004" y="2838796"/>
                  <a:pt x="1962188" y="2841208"/>
                </a:cubicBezTo>
                <a:cubicBezTo>
                  <a:pt x="1952655" y="2849568"/>
                  <a:pt x="1947634" y="2859314"/>
                  <a:pt x="1950792" y="2862667"/>
                </a:cubicBezTo>
                <a:cubicBezTo>
                  <a:pt x="1953543" y="2862133"/>
                  <a:pt x="1956279" y="2861610"/>
                  <a:pt x="1959380" y="2861018"/>
                </a:cubicBezTo>
                <a:cubicBezTo>
                  <a:pt x="1960679" y="2865360"/>
                  <a:pt x="1961708" y="2868984"/>
                  <a:pt x="1962950" y="2872554"/>
                </a:cubicBezTo>
                <a:cubicBezTo>
                  <a:pt x="1963105" y="2873088"/>
                  <a:pt x="1964303" y="2873597"/>
                  <a:pt x="1964978" y="2873525"/>
                </a:cubicBezTo>
                <a:cubicBezTo>
                  <a:pt x="1965697" y="2873471"/>
                  <a:pt x="1966812" y="2872792"/>
                  <a:pt x="1966895" y="2872258"/>
                </a:cubicBezTo>
                <a:cubicBezTo>
                  <a:pt x="1967433" y="2869367"/>
                  <a:pt x="1967671" y="2866475"/>
                  <a:pt x="1967996" y="2863613"/>
                </a:cubicBezTo>
                <a:cubicBezTo>
                  <a:pt x="1969859" y="2862754"/>
                  <a:pt x="1971649" y="2861905"/>
                  <a:pt x="1973042" y="2861259"/>
                </a:cubicBezTo>
                <a:cubicBezTo>
                  <a:pt x="1975288" y="2855971"/>
                  <a:pt x="1968787" y="2851401"/>
                  <a:pt x="1972974" y="2845933"/>
                </a:cubicBezTo>
                <a:cubicBezTo>
                  <a:pt x="1974836" y="2847272"/>
                  <a:pt x="1976457" y="2848441"/>
                  <a:pt x="1978262" y="2849766"/>
                </a:cubicBezTo>
                <a:cubicBezTo>
                  <a:pt x="1979320" y="2849358"/>
                  <a:pt x="1980446" y="2848795"/>
                  <a:pt x="1981615" y="2848441"/>
                </a:cubicBezTo>
                <a:cubicBezTo>
                  <a:pt x="1985579" y="2847326"/>
                  <a:pt x="1989556" y="2843395"/>
                  <a:pt x="1993448" y="2846171"/>
                </a:cubicBezTo>
                <a:cubicBezTo>
                  <a:pt x="1998144" y="2849485"/>
                  <a:pt x="1992628" y="2853899"/>
                  <a:pt x="1993249" y="2857917"/>
                </a:cubicBezTo>
                <a:cubicBezTo>
                  <a:pt x="1993307" y="2858296"/>
                  <a:pt x="1993477" y="2858722"/>
                  <a:pt x="1993657" y="2859101"/>
                </a:cubicBezTo>
                <a:cubicBezTo>
                  <a:pt x="1993928" y="2859426"/>
                  <a:pt x="1994152" y="2859891"/>
                  <a:pt x="1994520" y="2860018"/>
                </a:cubicBezTo>
                <a:cubicBezTo>
                  <a:pt x="1996437" y="2860750"/>
                  <a:pt x="1998382" y="2861429"/>
                  <a:pt x="2000822" y="2862288"/>
                </a:cubicBezTo>
                <a:cubicBezTo>
                  <a:pt x="2000469" y="2866039"/>
                  <a:pt x="2000270" y="2869818"/>
                  <a:pt x="1999736" y="2873525"/>
                </a:cubicBezTo>
                <a:cubicBezTo>
                  <a:pt x="1999411" y="2875626"/>
                  <a:pt x="1998609" y="2877784"/>
                  <a:pt x="1995787" y="2877571"/>
                </a:cubicBezTo>
                <a:cubicBezTo>
                  <a:pt x="1995195" y="2876951"/>
                  <a:pt x="1994545" y="2876431"/>
                  <a:pt x="1994123" y="2875738"/>
                </a:cubicBezTo>
                <a:cubicBezTo>
                  <a:pt x="1993448" y="2874680"/>
                  <a:pt x="1993094" y="2873355"/>
                  <a:pt x="1992278" y="2872438"/>
                </a:cubicBezTo>
                <a:cubicBezTo>
                  <a:pt x="1990712" y="2870663"/>
                  <a:pt x="1988694" y="2870226"/>
                  <a:pt x="1986579" y="2871438"/>
                </a:cubicBezTo>
                <a:cubicBezTo>
                  <a:pt x="1984803" y="2872438"/>
                  <a:pt x="1984312" y="2875092"/>
                  <a:pt x="1985550" y="2877037"/>
                </a:cubicBezTo>
                <a:cubicBezTo>
                  <a:pt x="1986200" y="2878135"/>
                  <a:pt x="1986961" y="2879167"/>
                  <a:pt x="1987820" y="2880084"/>
                </a:cubicBezTo>
                <a:cubicBezTo>
                  <a:pt x="1991361" y="2883805"/>
                  <a:pt x="1992177" y="2888205"/>
                  <a:pt x="1991177" y="2893096"/>
                </a:cubicBezTo>
                <a:cubicBezTo>
                  <a:pt x="1990852" y="2894688"/>
                  <a:pt x="1990712" y="2896284"/>
                  <a:pt x="1990499" y="2897764"/>
                </a:cubicBezTo>
                <a:cubicBezTo>
                  <a:pt x="2001201" y="2901446"/>
                  <a:pt x="2001201" y="2901446"/>
                  <a:pt x="2009973" y="2889938"/>
                </a:cubicBezTo>
                <a:cubicBezTo>
                  <a:pt x="2008648" y="2887343"/>
                  <a:pt x="2007027" y="2886610"/>
                  <a:pt x="2003869" y="2887289"/>
                </a:cubicBezTo>
                <a:cubicBezTo>
                  <a:pt x="2000710" y="2887993"/>
                  <a:pt x="1999256" y="2885639"/>
                  <a:pt x="2000765" y="2882675"/>
                </a:cubicBezTo>
                <a:cubicBezTo>
                  <a:pt x="2001681" y="2880943"/>
                  <a:pt x="2003331" y="2879589"/>
                  <a:pt x="2004515" y="2878163"/>
                </a:cubicBezTo>
                <a:cubicBezTo>
                  <a:pt x="2008464" y="2879080"/>
                  <a:pt x="2011861" y="2879517"/>
                  <a:pt x="2014979" y="2880701"/>
                </a:cubicBezTo>
                <a:cubicBezTo>
                  <a:pt x="2017672" y="2881759"/>
                  <a:pt x="2019885" y="2884043"/>
                  <a:pt x="2022592" y="2885072"/>
                </a:cubicBezTo>
                <a:cubicBezTo>
                  <a:pt x="2025256" y="2886130"/>
                  <a:pt x="2028205" y="2886426"/>
                  <a:pt x="2031039" y="2886837"/>
                </a:cubicBezTo>
                <a:cubicBezTo>
                  <a:pt x="2033067" y="2887133"/>
                  <a:pt x="2036016" y="2886285"/>
                  <a:pt x="2037016" y="2887372"/>
                </a:cubicBezTo>
                <a:cubicBezTo>
                  <a:pt x="2041741" y="2892364"/>
                  <a:pt x="2048112" y="2893421"/>
                  <a:pt x="2054065" y="2895071"/>
                </a:cubicBezTo>
                <a:cubicBezTo>
                  <a:pt x="2056709" y="2895826"/>
                  <a:pt x="2057586" y="2897222"/>
                  <a:pt x="2057947" y="2898986"/>
                </a:cubicBezTo>
                <a:lnTo>
                  <a:pt x="2058705" y="2904900"/>
                </a:lnTo>
                <a:lnTo>
                  <a:pt x="2059075" y="2904900"/>
                </a:lnTo>
                <a:lnTo>
                  <a:pt x="2064956" y="2901321"/>
                </a:lnTo>
                <a:cubicBezTo>
                  <a:pt x="2067071" y="2901358"/>
                  <a:pt x="2069200" y="2902451"/>
                  <a:pt x="2071265" y="2903868"/>
                </a:cubicBezTo>
                <a:lnTo>
                  <a:pt x="2072614" y="2904900"/>
                </a:lnTo>
                <a:lnTo>
                  <a:pt x="2337776" y="2904900"/>
                </a:lnTo>
                <a:lnTo>
                  <a:pt x="2334842" y="2899767"/>
                </a:lnTo>
                <a:cubicBezTo>
                  <a:pt x="2332359" y="2896904"/>
                  <a:pt x="2332359" y="2896904"/>
                  <a:pt x="2332150" y="2888050"/>
                </a:cubicBezTo>
                <a:cubicBezTo>
                  <a:pt x="2334449" y="2886285"/>
                  <a:pt x="2336113" y="2888021"/>
                  <a:pt x="2337521" y="2889346"/>
                </a:cubicBezTo>
                <a:cubicBezTo>
                  <a:pt x="2338734" y="2890472"/>
                  <a:pt x="2339466" y="2892067"/>
                  <a:pt x="2340441" y="2893450"/>
                </a:cubicBezTo>
                <a:cubicBezTo>
                  <a:pt x="2344812" y="2899680"/>
                  <a:pt x="2345191" y="2899709"/>
                  <a:pt x="2352483" y="2895435"/>
                </a:cubicBezTo>
                <a:cubicBezTo>
                  <a:pt x="2353454" y="2894843"/>
                  <a:pt x="2354652" y="2894605"/>
                  <a:pt x="2355724" y="2894226"/>
                </a:cubicBezTo>
                <a:cubicBezTo>
                  <a:pt x="2356901" y="2896587"/>
                  <a:pt x="2357489" y="2897767"/>
                  <a:pt x="2357294" y="2899164"/>
                </a:cubicBezTo>
                <a:lnTo>
                  <a:pt x="2354414" y="2904900"/>
                </a:lnTo>
                <a:lnTo>
                  <a:pt x="2387376" y="2904900"/>
                </a:lnTo>
                <a:lnTo>
                  <a:pt x="2386789" y="2902489"/>
                </a:lnTo>
                <a:cubicBezTo>
                  <a:pt x="2385067" y="2902106"/>
                  <a:pt x="2383190" y="2901655"/>
                  <a:pt x="2380443" y="2901034"/>
                </a:cubicBezTo>
                <a:cubicBezTo>
                  <a:pt x="2380880" y="2895789"/>
                  <a:pt x="2381331" y="2890472"/>
                  <a:pt x="2381880" y="2884155"/>
                </a:cubicBezTo>
                <a:cubicBezTo>
                  <a:pt x="2386688" y="2886018"/>
                  <a:pt x="2389579" y="2888400"/>
                  <a:pt x="2390326" y="2893067"/>
                </a:cubicBezTo>
                <a:lnTo>
                  <a:pt x="2392190" y="2904900"/>
                </a:lnTo>
                <a:lnTo>
                  <a:pt x="2542313" y="2904900"/>
                </a:lnTo>
                <a:lnTo>
                  <a:pt x="2546541" y="2900218"/>
                </a:lnTo>
                <a:cubicBezTo>
                  <a:pt x="2549504" y="2900034"/>
                  <a:pt x="2552620" y="2899471"/>
                  <a:pt x="2553042" y="2903843"/>
                </a:cubicBezTo>
                <a:cubicBezTo>
                  <a:pt x="2554778" y="2902684"/>
                  <a:pt x="2556511" y="2901160"/>
                  <a:pt x="2558723" y="2902460"/>
                </a:cubicBezTo>
                <a:lnTo>
                  <a:pt x="2559686" y="2904900"/>
                </a:lnTo>
                <a:lnTo>
                  <a:pt x="2682644" y="2904900"/>
                </a:lnTo>
                <a:lnTo>
                  <a:pt x="2683708" y="2903334"/>
                </a:lnTo>
                <a:cubicBezTo>
                  <a:pt x="2686080" y="2902684"/>
                  <a:pt x="2688433" y="2902063"/>
                  <a:pt x="2691353" y="2901302"/>
                </a:cubicBezTo>
                <a:cubicBezTo>
                  <a:pt x="2690888" y="2894718"/>
                  <a:pt x="2686022" y="2888260"/>
                  <a:pt x="2691703" y="2881297"/>
                </a:cubicBezTo>
                <a:cubicBezTo>
                  <a:pt x="2692916" y="2881380"/>
                  <a:pt x="2694920" y="2881506"/>
                  <a:pt x="2696992" y="2881618"/>
                </a:cubicBezTo>
                <a:cubicBezTo>
                  <a:pt x="2696696" y="2884539"/>
                  <a:pt x="2696428" y="2886993"/>
                  <a:pt x="2696215" y="2888964"/>
                </a:cubicBezTo>
                <a:cubicBezTo>
                  <a:pt x="2700475" y="2892743"/>
                  <a:pt x="2704507" y="2896313"/>
                  <a:pt x="2708723" y="2900035"/>
                </a:cubicBezTo>
                <a:cubicBezTo>
                  <a:pt x="2708286" y="2901486"/>
                  <a:pt x="2707878" y="2902811"/>
                  <a:pt x="2707496" y="2904052"/>
                </a:cubicBezTo>
                <a:lnTo>
                  <a:pt x="2707228" y="2904900"/>
                </a:lnTo>
                <a:lnTo>
                  <a:pt x="2893035" y="2904900"/>
                </a:lnTo>
                <a:lnTo>
                  <a:pt x="2891151" y="2898414"/>
                </a:lnTo>
                <a:cubicBezTo>
                  <a:pt x="2891054" y="2898118"/>
                  <a:pt x="2891476" y="2897707"/>
                  <a:pt x="2891884" y="2896847"/>
                </a:cubicBezTo>
                <a:cubicBezTo>
                  <a:pt x="2895959" y="2896765"/>
                  <a:pt x="2896750" y="2900389"/>
                  <a:pt x="2898046" y="2903081"/>
                </a:cubicBezTo>
                <a:lnTo>
                  <a:pt x="2897458" y="2904900"/>
                </a:lnTo>
                <a:lnTo>
                  <a:pt x="2922032" y="2904900"/>
                </a:lnTo>
                <a:lnTo>
                  <a:pt x="2944716" y="2904900"/>
                </a:lnTo>
                <a:lnTo>
                  <a:pt x="2939641" y="2897792"/>
                </a:lnTo>
                <a:cubicBezTo>
                  <a:pt x="2937111" y="2895372"/>
                  <a:pt x="2934862" y="2892718"/>
                  <a:pt x="2935481" y="2888206"/>
                </a:cubicBezTo>
                <a:cubicBezTo>
                  <a:pt x="2935990" y="2884509"/>
                  <a:pt x="2933211" y="2880351"/>
                  <a:pt x="2931731" y="2875713"/>
                </a:cubicBezTo>
                <a:cubicBezTo>
                  <a:pt x="2928587" y="2877785"/>
                  <a:pt x="2925273" y="2879914"/>
                  <a:pt x="2921678" y="2882239"/>
                </a:cubicBezTo>
                <a:cubicBezTo>
                  <a:pt x="2919844" y="2881831"/>
                  <a:pt x="2917729" y="2881564"/>
                  <a:pt x="2915783" y="2880856"/>
                </a:cubicBezTo>
                <a:cubicBezTo>
                  <a:pt x="2913120" y="2879871"/>
                  <a:pt x="2912445" y="2876485"/>
                  <a:pt x="2914628" y="2874738"/>
                </a:cubicBezTo>
                <a:cubicBezTo>
                  <a:pt x="2918549" y="2871579"/>
                  <a:pt x="2922624" y="2868634"/>
                  <a:pt x="2926782" y="2865476"/>
                </a:cubicBezTo>
                <a:cubicBezTo>
                  <a:pt x="2929295" y="2866364"/>
                  <a:pt x="2931619" y="2867179"/>
                  <a:pt x="2934001" y="2868042"/>
                </a:cubicBezTo>
                <a:cubicBezTo>
                  <a:pt x="2935695" y="2866956"/>
                  <a:pt x="2937427" y="2865826"/>
                  <a:pt x="2939697" y="2864317"/>
                </a:cubicBezTo>
                <a:cubicBezTo>
                  <a:pt x="2943802" y="2868392"/>
                  <a:pt x="2948231" y="2871637"/>
                  <a:pt x="2954743" y="2871962"/>
                </a:cubicBezTo>
                <a:cubicBezTo>
                  <a:pt x="2961005" y="2872298"/>
                  <a:pt x="2963655" y="2878109"/>
                  <a:pt x="2961496" y="2884130"/>
                </a:cubicBezTo>
                <a:cubicBezTo>
                  <a:pt x="2960792" y="2886130"/>
                  <a:pt x="2959904" y="2888105"/>
                  <a:pt x="2958905" y="2889967"/>
                </a:cubicBezTo>
                <a:cubicBezTo>
                  <a:pt x="2956464" y="2894523"/>
                  <a:pt x="2954714" y="2899201"/>
                  <a:pt x="2956547" y="2904604"/>
                </a:cubicBezTo>
                <a:lnTo>
                  <a:pt x="2954147" y="2904900"/>
                </a:lnTo>
                <a:lnTo>
                  <a:pt x="3023529" y="2904900"/>
                </a:lnTo>
                <a:lnTo>
                  <a:pt x="3028784" y="2897905"/>
                </a:lnTo>
                <a:cubicBezTo>
                  <a:pt x="3028585" y="2894901"/>
                  <a:pt x="3028459" y="2892772"/>
                  <a:pt x="3028264" y="2890685"/>
                </a:cubicBezTo>
                <a:cubicBezTo>
                  <a:pt x="3027867" y="2886809"/>
                  <a:pt x="3026160" y="2884300"/>
                  <a:pt x="3021947" y="2884130"/>
                </a:cubicBezTo>
                <a:cubicBezTo>
                  <a:pt x="3020789" y="2884044"/>
                  <a:pt x="3019648" y="2883563"/>
                  <a:pt x="3018518" y="2883213"/>
                </a:cubicBezTo>
                <a:cubicBezTo>
                  <a:pt x="3025568" y="2874796"/>
                  <a:pt x="3025005" y="2865743"/>
                  <a:pt x="3020294" y="2856971"/>
                </a:cubicBezTo>
                <a:cubicBezTo>
                  <a:pt x="3022088" y="2853347"/>
                  <a:pt x="3023597" y="2850358"/>
                  <a:pt x="3025102" y="2847355"/>
                </a:cubicBezTo>
                <a:cubicBezTo>
                  <a:pt x="3032747" y="2845142"/>
                  <a:pt x="3031054" y="2839417"/>
                  <a:pt x="3029914" y="2834046"/>
                </a:cubicBezTo>
                <a:cubicBezTo>
                  <a:pt x="3029730" y="2833184"/>
                  <a:pt x="3028163" y="2832422"/>
                  <a:pt x="3027077" y="2832043"/>
                </a:cubicBezTo>
                <a:cubicBezTo>
                  <a:pt x="3026514" y="2831859"/>
                  <a:pt x="3025456" y="2832480"/>
                  <a:pt x="3024893" y="2833043"/>
                </a:cubicBezTo>
                <a:cubicBezTo>
                  <a:pt x="3022409" y="2835580"/>
                  <a:pt x="3022593" y="2840504"/>
                  <a:pt x="3016010" y="2841601"/>
                </a:cubicBezTo>
                <a:cubicBezTo>
                  <a:pt x="3017280" y="2830408"/>
                  <a:pt x="3014219" y="2820380"/>
                  <a:pt x="3011003" y="2809963"/>
                </a:cubicBezTo>
                <a:cubicBezTo>
                  <a:pt x="3008732" y="2810638"/>
                  <a:pt x="3007198" y="2811074"/>
                  <a:pt x="3005689" y="2811526"/>
                </a:cubicBezTo>
                <a:cubicBezTo>
                  <a:pt x="3005689" y="2811471"/>
                  <a:pt x="3005689" y="2811443"/>
                  <a:pt x="3005661" y="2811370"/>
                </a:cubicBezTo>
                <a:cubicBezTo>
                  <a:pt x="3005603" y="2811399"/>
                  <a:pt x="3005549" y="2811399"/>
                  <a:pt x="3005491" y="2811443"/>
                </a:cubicBezTo>
                <a:cubicBezTo>
                  <a:pt x="3007732" y="2803491"/>
                  <a:pt x="3006097" y="2796917"/>
                  <a:pt x="2998019" y="2791066"/>
                </a:cubicBezTo>
                <a:cubicBezTo>
                  <a:pt x="2998315" y="2794380"/>
                  <a:pt x="2998820" y="2796412"/>
                  <a:pt x="2998553" y="2798300"/>
                </a:cubicBezTo>
                <a:cubicBezTo>
                  <a:pt x="2998228" y="2800347"/>
                  <a:pt x="2997127" y="2802220"/>
                  <a:pt x="2996452" y="2804209"/>
                </a:cubicBezTo>
                <a:cubicBezTo>
                  <a:pt x="2995337" y="2807338"/>
                  <a:pt x="2996073" y="2810074"/>
                  <a:pt x="2998636" y="2812118"/>
                </a:cubicBezTo>
                <a:cubicBezTo>
                  <a:pt x="3001062" y="2814009"/>
                  <a:pt x="3003278" y="2812414"/>
                  <a:pt x="3005491" y="2811443"/>
                </a:cubicBezTo>
                <a:cubicBezTo>
                  <a:pt x="3005491" y="2811500"/>
                  <a:pt x="3005491" y="2811555"/>
                  <a:pt x="3005448" y="2811612"/>
                </a:cubicBezTo>
                <a:cubicBezTo>
                  <a:pt x="3005549" y="2811583"/>
                  <a:pt x="3005632" y="2811555"/>
                  <a:pt x="3005689" y="2811526"/>
                </a:cubicBezTo>
                <a:cubicBezTo>
                  <a:pt x="3006632" y="2818929"/>
                  <a:pt x="3007577" y="2826347"/>
                  <a:pt x="3008523" y="2833750"/>
                </a:cubicBezTo>
                <a:cubicBezTo>
                  <a:pt x="3004870" y="2833988"/>
                  <a:pt x="3001979" y="2833960"/>
                  <a:pt x="2999145" y="2834425"/>
                </a:cubicBezTo>
                <a:cubicBezTo>
                  <a:pt x="2995958" y="2834934"/>
                  <a:pt x="2992857" y="2835876"/>
                  <a:pt x="2989699" y="2836638"/>
                </a:cubicBezTo>
                <a:cubicBezTo>
                  <a:pt x="2988374" y="2840067"/>
                  <a:pt x="2990699" y="2845677"/>
                  <a:pt x="2984100" y="2846229"/>
                </a:cubicBezTo>
                <a:cubicBezTo>
                  <a:pt x="2982746" y="2844691"/>
                  <a:pt x="2981324" y="2843168"/>
                  <a:pt x="2980025" y="2841475"/>
                </a:cubicBezTo>
                <a:cubicBezTo>
                  <a:pt x="2979758" y="2841150"/>
                  <a:pt x="2979617" y="2840800"/>
                  <a:pt x="2979462" y="2840388"/>
                </a:cubicBezTo>
                <a:cubicBezTo>
                  <a:pt x="2979321" y="2840009"/>
                  <a:pt x="2979166" y="2839587"/>
                  <a:pt x="2979025" y="2839204"/>
                </a:cubicBezTo>
                <a:cubicBezTo>
                  <a:pt x="2980534" y="2836880"/>
                  <a:pt x="2981646" y="2835104"/>
                  <a:pt x="2982479" y="2833595"/>
                </a:cubicBezTo>
                <a:cubicBezTo>
                  <a:pt x="2983295" y="2832126"/>
                  <a:pt x="2983833" y="2830859"/>
                  <a:pt x="2984100" y="2829462"/>
                </a:cubicBezTo>
                <a:cubicBezTo>
                  <a:pt x="2984663" y="2826755"/>
                  <a:pt x="2984270" y="2823654"/>
                  <a:pt x="2983508" y="2817420"/>
                </a:cubicBezTo>
                <a:cubicBezTo>
                  <a:pt x="2982266" y="2814883"/>
                  <a:pt x="2978108" y="2814558"/>
                  <a:pt x="2979729" y="2811176"/>
                </a:cubicBezTo>
                <a:cubicBezTo>
                  <a:pt x="2981378" y="2807721"/>
                  <a:pt x="2980111" y="2805451"/>
                  <a:pt x="2977729" y="2803350"/>
                </a:cubicBezTo>
                <a:cubicBezTo>
                  <a:pt x="2975599" y="2801458"/>
                  <a:pt x="2973358" y="2799726"/>
                  <a:pt x="2971539" y="2798217"/>
                </a:cubicBezTo>
                <a:cubicBezTo>
                  <a:pt x="2973809" y="2789600"/>
                  <a:pt x="2975866" y="2781861"/>
                  <a:pt x="2977895" y="2774191"/>
                </a:cubicBezTo>
                <a:cubicBezTo>
                  <a:pt x="2979815" y="2773303"/>
                  <a:pt x="2981674" y="2772455"/>
                  <a:pt x="2983353" y="2771679"/>
                </a:cubicBezTo>
                <a:cubicBezTo>
                  <a:pt x="2983295" y="2764066"/>
                  <a:pt x="2979675" y="2758128"/>
                  <a:pt x="2976866" y="2752082"/>
                </a:cubicBezTo>
                <a:cubicBezTo>
                  <a:pt x="2974950" y="2748007"/>
                  <a:pt x="2971297" y="2744848"/>
                  <a:pt x="2965164" y="2745032"/>
                </a:cubicBezTo>
                <a:cubicBezTo>
                  <a:pt x="2966037" y="2751078"/>
                  <a:pt x="2966842" y="2756366"/>
                  <a:pt x="2967604" y="2761640"/>
                </a:cubicBezTo>
                <a:cubicBezTo>
                  <a:pt x="2956843" y="2763232"/>
                  <a:pt x="2955927" y="2762853"/>
                  <a:pt x="2953602" y="2756338"/>
                </a:cubicBezTo>
                <a:cubicBezTo>
                  <a:pt x="2947819" y="2754067"/>
                  <a:pt x="2943394" y="2759146"/>
                  <a:pt x="2937965" y="2759695"/>
                </a:cubicBezTo>
                <a:cubicBezTo>
                  <a:pt x="2937965" y="2755988"/>
                  <a:pt x="2940643" y="2755338"/>
                  <a:pt x="2942618" y="2754067"/>
                </a:cubicBezTo>
                <a:cubicBezTo>
                  <a:pt x="2945422" y="2752262"/>
                  <a:pt x="2949202" y="2751107"/>
                  <a:pt x="2950909" y="2748541"/>
                </a:cubicBezTo>
                <a:cubicBezTo>
                  <a:pt x="2953685" y="2744354"/>
                  <a:pt x="2957280" y="2741278"/>
                  <a:pt x="2961597" y="2738473"/>
                </a:cubicBezTo>
                <a:cubicBezTo>
                  <a:pt x="2960623" y="2737979"/>
                  <a:pt x="2960258" y="2737712"/>
                  <a:pt x="2959905" y="2737629"/>
                </a:cubicBezTo>
                <a:cubicBezTo>
                  <a:pt x="2958284" y="2737178"/>
                  <a:pt x="2956096" y="2736795"/>
                  <a:pt x="2956901" y="2734665"/>
                </a:cubicBezTo>
                <a:cubicBezTo>
                  <a:pt x="2957280" y="2733665"/>
                  <a:pt x="2959876" y="2732550"/>
                  <a:pt x="2961005" y="2732933"/>
                </a:cubicBezTo>
                <a:cubicBezTo>
                  <a:pt x="2965814" y="2734470"/>
                  <a:pt x="2970650" y="2736174"/>
                  <a:pt x="2975134" y="2738502"/>
                </a:cubicBezTo>
                <a:cubicBezTo>
                  <a:pt x="2982241" y="2742195"/>
                  <a:pt x="2989431" y="2742466"/>
                  <a:pt x="2996579" y="2741195"/>
                </a:cubicBezTo>
                <a:cubicBezTo>
                  <a:pt x="2999048" y="2736936"/>
                  <a:pt x="3000611" y="2732846"/>
                  <a:pt x="3003419" y="2729944"/>
                </a:cubicBezTo>
                <a:cubicBezTo>
                  <a:pt x="3006224" y="2726995"/>
                  <a:pt x="3010144" y="2724457"/>
                  <a:pt x="3014952" y="2727886"/>
                </a:cubicBezTo>
                <a:cubicBezTo>
                  <a:pt x="3012948" y="2729944"/>
                  <a:pt x="3011032" y="2731958"/>
                  <a:pt x="3008790" y="2734286"/>
                </a:cubicBezTo>
                <a:cubicBezTo>
                  <a:pt x="3011851" y="2738037"/>
                  <a:pt x="3010580" y="2743495"/>
                  <a:pt x="3015165" y="2746328"/>
                </a:cubicBezTo>
                <a:cubicBezTo>
                  <a:pt x="3016078" y="2746891"/>
                  <a:pt x="3016572" y="2748512"/>
                  <a:pt x="3016785" y="2749725"/>
                </a:cubicBezTo>
                <a:cubicBezTo>
                  <a:pt x="3016955" y="2750840"/>
                  <a:pt x="3016814" y="2752378"/>
                  <a:pt x="3016165" y="2753154"/>
                </a:cubicBezTo>
                <a:cubicBezTo>
                  <a:pt x="3015461" y="2753941"/>
                  <a:pt x="3013865" y="2754533"/>
                  <a:pt x="3012822" y="2754352"/>
                </a:cubicBezTo>
                <a:cubicBezTo>
                  <a:pt x="3007689" y="2753407"/>
                  <a:pt x="3004390" y="2750078"/>
                  <a:pt x="3002415" y="2744790"/>
                </a:cubicBezTo>
                <a:cubicBezTo>
                  <a:pt x="2999499" y="2754125"/>
                  <a:pt x="2999499" y="2754125"/>
                  <a:pt x="2993716" y="2760471"/>
                </a:cubicBezTo>
                <a:cubicBezTo>
                  <a:pt x="2995424" y="2761120"/>
                  <a:pt x="2996932" y="2762120"/>
                  <a:pt x="2998470" y="2762178"/>
                </a:cubicBezTo>
                <a:cubicBezTo>
                  <a:pt x="3000824" y="2762232"/>
                  <a:pt x="3002444" y="2763149"/>
                  <a:pt x="3003744" y="2765012"/>
                </a:cubicBezTo>
                <a:cubicBezTo>
                  <a:pt x="3009465" y="2773245"/>
                  <a:pt x="3015544" y="2781338"/>
                  <a:pt x="3016840" y="2791813"/>
                </a:cubicBezTo>
                <a:cubicBezTo>
                  <a:pt x="3016980" y="2793055"/>
                  <a:pt x="3016955" y="2794380"/>
                  <a:pt x="3017251" y="2795593"/>
                </a:cubicBezTo>
                <a:cubicBezTo>
                  <a:pt x="3018251" y="2799625"/>
                  <a:pt x="3021002" y="2800924"/>
                  <a:pt x="3024835" y="2800375"/>
                </a:cubicBezTo>
                <a:cubicBezTo>
                  <a:pt x="3026189" y="2797188"/>
                  <a:pt x="3022510" y="2793903"/>
                  <a:pt x="3025568" y="2790474"/>
                </a:cubicBezTo>
                <a:cubicBezTo>
                  <a:pt x="3030759" y="2792070"/>
                  <a:pt x="3035159" y="2794578"/>
                  <a:pt x="3037371" y="2800541"/>
                </a:cubicBezTo>
                <a:cubicBezTo>
                  <a:pt x="3032747" y="2802617"/>
                  <a:pt x="3028643" y="2804476"/>
                  <a:pt x="3024539" y="2806295"/>
                </a:cubicBezTo>
                <a:cubicBezTo>
                  <a:pt x="3025160" y="2809638"/>
                  <a:pt x="3025698" y="2812442"/>
                  <a:pt x="3026217" y="2815150"/>
                </a:cubicBezTo>
                <a:cubicBezTo>
                  <a:pt x="3028701" y="2815009"/>
                  <a:pt x="3030701" y="2814883"/>
                  <a:pt x="3032621" y="2814800"/>
                </a:cubicBezTo>
                <a:cubicBezTo>
                  <a:pt x="3032942" y="2816222"/>
                  <a:pt x="3033368" y="2817070"/>
                  <a:pt x="3033213" y="2817745"/>
                </a:cubicBezTo>
                <a:cubicBezTo>
                  <a:pt x="3032917" y="2818958"/>
                  <a:pt x="3032000" y="2820084"/>
                  <a:pt x="3031802" y="2821297"/>
                </a:cubicBezTo>
                <a:cubicBezTo>
                  <a:pt x="3031026" y="2825629"/>
                  <a:pt x="3032802" y="2828404"/>
                  <a:pt x="3036964" y="2829942"/>
                </a:cubicBezTo>
                <a:cubicBezTo>
                  <a:pt x="3038938" y="2826022"/>
                  <a:pt x="3040699" y="2822651"/>
                  <a:pt x="3042291" y="2819196"/>
                </a:cubicBezTo>
                <a:cubicBezTo>
                  <a:pt x="3044309" y="2814883"/>
                  <a:pt x="3043887" y="2813713"/>
                  <a:pt x="3039530" y="2809400"/>
                </a:cubicBezTo>
                <a:cubicBezTo>
                  <a:pt x="3038822" y="2808663"/>
                  <a:pt x="3038046" y="2807959"/>
                  <a:pt x="3037158" y="2807100"/>
                </a:cubicBezTo>
                <a:cubicBezTo>
                  <a:pt x="3040797" y="2804888"/>
                  <a:pt x="3041714" y="2800007"/>
                  <a:pt x="3046367" y="2800191"/>
                </a:cubicBezTo>
                <a:cubicBezTo>
                  <a:pt x="3048608" y="2802812"/>
                  <a:pt x="3050767" y="2805295"/>
                  <a:pt x="3052882" y="2807721"/>
                </a:cubicBezTo>
                <a:cubicBezTo>
                  <a:pt x="3056546" y="2806858"/>
                  <a:pt x="3059733" y="2805775"/>
                  <a:pt x="3063004" y="2805422"/>
                </a:cubicBezTo>
                <a:cubicBezTo>
                  <a:pt x="3066487" y="2805053"/>
                  <a:pt x="3068025" y="2802516"/>
                  <a:pt x="3069761" y="2800191"/>
                </a:cubicBezTo>
                <a:cubicBezTo>
                  <a:pt x="3071649" y="2797596"/>
                  <a:pt x="3073215" y="2794762"/>
                  <a:pt x="3074890" y="2792138"/>
                </a:cubicBezTo>
                <a:cubicBezTo>
                  <a:pt x="3081478" y="2794903"/>
                  <a:pt x="3078785" y="2800812"/>
                  <a:pt x="3079882" y="2805295"/>
                </a:cubicBezTo>
                <a:cubicBezTo>
                  <a:pt x="3084311" y="2804942"/>
                  <a:pt x="3083691" y="2801249"/>
                  <a:pt x="3084748" y="2798683"/>
                </a:cubicBezTo>
                <a:cubicBezTo>
                  <a:pt x="3085539" y="2796791"/>
                  <a:pt x="3086723" y="2795058"/>
                  <a:pt x="3087611" y="2793463"/>
                </a:cubicBezTo>
                <a:cubicBezTo>
                  <a:pt x="3091939" y="2793167"/>
                  <a:pt x="3095660" y="2792929"/>
                  <a:pt x="3099411" y="2792690"/>
                </a:cubicBezTo>
                <a:cubicBezTo>
                  <a:pt x="3100793" y="2794651"/>
                  <a:pt x="3101879" y="2796495"/>
                  <a:pt x="3103305" y="2798004"/>
                </a:cubicBezTo>
                <a:cubicBezTo>
                  <a:pt x="3105814" y="2800628"/>
                  <a:pt x="3108817" y="2799682"/>
                  <a:pt x="3110001" y="2796058"/>
                </a:cubicBezTo>
                <a:cubicBezTo>
                  <a:pt x="3111171" y="2792492"/>
                  <a:pt x="3110030" y="2789983"/>
                  <a:pt x="3106630" y="2789178"/>
                </a:cubicBezTo>
                <a:cubicBezTo>
                  <a:pt x="3103009" y="2788334"/>
                  <a:pt x="3099342" y="2787713"/>
                  <a:pt x="3095126" y="2786879"/>
                </a:cubicBezTo>
                <a:cubicBezTo>
                  <a:pt x="3095339" y="2784201"/>
                  <a:pt x="3094743" y="2781479"/>
                  <a:pt x="3095801" y="2780324"/>
                </a:cubicBezTo>
                <a:cubicBezTo>
                  <a:pt x="3097959" y="2777967"/>
                  <a:pt x="3101035" y="2776433"/>
                  <a:pt x="3103063" y="2774992"/>
                </a:cubicBezTo>
                <a:cubicBezTo>
                  <a:pt x="3107731" y="2776079"/>
                  <a:pt x="3111355" y="2776913"/>
                  <a:pt x="3114838" y="2777699"/>
                </a:cubicBezTo>
                <a:cubicBezTo>
                  <a:pt x="3121733" y="2766546"/>
                  <a:pt x="3132392" y="2758370"/>
                  <a:pt x="3133692" y="2744411"/>
                </a:cubicBezTo>
                <a:cubicBezTo>
                  <a:pt x="3126046" y="2736445"/>
                  <a:pt x="3122733" y="2726291"/>
                  <a:pt x="3120025" y="2715404"/>
                </a:cubicBezTo>
                <a:cubicBezTo>
                  <a:pt x="3129179" y="2715574"/>
                  <a:pt x="3126667" y="2723345"/>
                  <a:pt x="3128782" y="2727291"/>
                </a:cubicBezTo>
                <a:cubicBezTo>
                  <a:pt x="3131237" y="2728207"/>
                  <a:pt x="3133211" y="2728915"/>
                  <a:pt x="3135186" y="2729662"/>
                </a:cubicBezTo>
                <a:cubicBezTo>
                  <a:pt x="3134803" y="2728027"/>
                  <a:pt x="3134070" y="2726403"/>
                  <a:pt x="3134128" y="2724811"/>
                </a:cubicBezTo>
                <a:cubicBezTo>
                  <a:pt x="3134182" y="2723302"/>
                  <a:pt x="3134749" y="2720808"/>
                  <a:pt x="3135608" y="2720566"/>
                </a:cubicBezTo>
                <a:cubicBezTo>
                  <a:pt x="3137157" y="2720061"/>
                  <a:pt x="3139117" y="2720974"/>
                  <a:pt x="3140882" y="2721270"/>
                </a:cubicBezTo>
                <a:cubicBezTo>
                  <a:pt x="3140640" y="2725937"/>
                  <a:pt x="3138048" y="2727912"/>
                  <a:pt x="3135211" y="2729691"/>
                </a:cubicBezTo>
                <a:cubicBezTo>
                  <a:pt x="3137456" y="2732666"/>
                  <a:pt x="3139669" y="2735582"/>
                  <a:pt x="3141968" y="2738629"/>
                </a:cubicBezTo>
                <a:cubicBezTo>
                  <a:pt x="3146282" y="2735553"/>
                  <a:pt x="3143207" y="2730774"/>
                  <a:pt x="3146069" y="2727406"/>
                </a:cubicBezTo>
                <a:cubicBezTo>
                  <a:pt x="3148141" y="2726233"/>
                  <a:pt x="3150610" y="2724811"/>
                  <a:pt x="3154007" y="2722865"/>
                </a:cubicBezTo>
                <a:cubicBezTo>
                  <a:pt x="3154007" y="2726673"/>
                  <a:pt x="3154007" y="2729449"/>
                  <a:pt x="3154007" y="2733073"/>
                </a:cubicBezTo>
                <a:cubicBezTo>
                  <a:pt x="3157984" y="2735936"/>
                  <a:pt x="3162385" y="2739065"/>
                  <a:pt x="3166756" y="2742170"/>
                </a:cubicBezTo>
                <a:cubicBezTo>
                  <a:pt x="3169969" y="2749544"/>
                  <a:pt x="3168138" y="2756070"/>
                  <a:pt x="3163356" y="2761640"/>
                </a:cubicBezTo>
                <a:cubicBezTo>
                  <a:pt x="3164330" y="2763275"/>
                  <a:pt x="3165078" y="2764474"/>
                  <a:pt x="3165514" y="2765448"/>
                </a:cubicBezTo>
                <a:cubicBezTo>
                  <a:pt x="3166218" y="2766928"/>
                  <a:pt x="3166344" y="2767816"/>
                  <a:pt x="3165810" y="2768675"/>
                </a:cubicBezTo>
                <a:cubicBezTo>
                  <a:pt x="3165276" y="2769549"/>
                  <a:pt x="3164103" y="2770440"/>
                  <a:pt x="3162215" y="2771765"/>
                </a:cubicBezTo>
                <a:cubicBezTo>
                  <a:pt x="3163738" y="2773187"/>
                  <a:pt x="3166572" y="2772188"/>
                  <a:pt x="3167814" y="2774191"/>
                </a:cubicBezTo>
                <a:cubicBezTo>
                  <a:pt x="3168023" y="2774487"/>
                  <a:pt x="3168164" y="2774812"/>
                  <a:pt x="3168265" y="2775220"/>
                </a:cubicBezTo>
                <a:cubicBezTo>
                  <a:pt x="3166669" y="2779237"/>
                  <a:pt x="3163117" y="2778829"/>
                  <a:pt x="3160352" y="2778941"/>
                </a:cubicBezTo>
                <a:cubicBezTo>
                  <a:pt x="3156461" y="2776317"/>
                  <a:pt x="3153065" y="2773808"/>
                  <a:pt x="3149440" y="2771708"/>
                </a:cubicBezTo>
                <a:cubicBezTo>
                  <a:pt x="3148256" y="2771032"/>
                  <a:pt x="3146423" y="2771440"/>
                  <a:pt x="3143827" y="2771300"/>
                </a:cubicBezTo>
                <a:cubicBezTo>
                  <a:pt x="3144802" y="2773895"/>
                  <a:pt x="3145690" y="2775346"/>
                  <a:pt x="3145874" y="2776840"/>
                </a:cubicBezTo>
                <a:cubicBezTo>
                  <a:pt x="3146578" y="2783100"/>
                  <a:pt x="3143308" y="2785583"/>
                  <a:pt x="3137724" y="2783157"/>
                </a:cubicBezTo>
                <a:cubicBezTo>
                  <a:pt x="3136991" y="2782832"/>
                  <a:pt x="3136283" y="2781692"/>
                  <a:pt x="3135691" y="2781775"/>
                </a:cubicBezTo>
                <a:cubicBezTo>
                  <a:pt x="3130237" y="2782536"/>
                  <a:pt x="3125104" y="2780829"/>
                  <a:pt x="3119787" y="2780353"/>
                </a:cubicBezTo>
                <a:cubicBezTo>
                  <a:pt x="3119025" y="2780266"/>
                  <a:pt x="3118109" y="2781746"/>
                  <a:pt x="3116658" y="2783045"/>
                </a:cubicBezTo>
                <a:cubicBezTo>
                  <a:pt x="3120238" y="2784850"/>
                  <a:pt x="3123455" y="2785937"/>
                  <a:pt x="3126046" y="2787882"/>
                </a:cubicBezTo>
                <a:cubicBezTo>
                  <a:pt x="3128938" y="2790009"/>
                  <a:pt x="3133183" y="2791095"/>
                  <a:pt x="3133663" y="2795708"/>
                </a:cubicBezTo>
                <a:cubicBezTo>
                  <a:pt x="3128049" y="2798625"/>
                  <a:pt x="3124241" y="2793167"/>
                  <a:pt x="3119617" y="2792492"/>
                </a:cubicBezTo>
                <a:cubicBezTo>
                  <a:pt x="3113062" y="2802588"/>
                  <a:pt x="3114246" y="2807537"/>
                  <a:pt x="3124216" y="2812713"/>
                </a:cubicBezTo>
                <a:cubicBezTo>
                  <a:pt x="3125371" y="2813291"/>
                  <a:pt x="3126570" y="2813713"/>
                  <a:pt x="3127670" y="2814388"/>
                </a:cubicBezTo>
                <a:cubicBezTo>
                  <a:pt x="3133507" y="2818012"/>
                  <a:pt x="3133717" y="2822033"/>
                  <a:pt x="3128288" y="2827614"/>
                </a:cubicBezTo>
                <a:cubicBezTo>
                  <a:pt x="3127487" y="2828433"/>
                  <a:pt x="3126317" y="2828841"/>
                  <a:pt x="3125187" y="2829534"/>
                </a:cubicBezTo>
                <a:cubicBezTo>
                  <a:pt x="3119195" y="2823513"/>
                  <a:pt x="3112301" y="2822947"/>
                  <a:pt x="3105193" y="2825925"/>
                </a:cubicBezTo>
                <a:cubicBezTo>
                  <a:pt x="3102500" y="2827080"/>
                  <a:pt x="3100526" y="2826813"/>
                  <a:pt x="3098017" y="2825979"/>
                </a:cubicBezTo>
                <a:cubicBezTo>
                  <a:pt x="3093603" y="2824542"/>
                  <a:pt x="3091094" y="2821467"/>
                  <a:pt x="3089372" y="2817337"/>
                </a:cubicBezTo>
                <a:cubicBezTo>
                  <a:pt x="3088527" y="2815276"/>
                  <a:pt x="3089697" y="2811937"/>
                  <a:pt x="3085636" y="2811471"/>
                </a:cubicBezTo>
                <a:cubicBezTo>
                  <a:pt x="3085185" y="2812442"/>
                  <a:pt x="3084311" y="2813529"/>
                  <a:pt x="3084340" y="2814558"/>
                </a:cubicBezTo>
                <a:cubicBezTo>
                  <a:pt x="3084452" y="2818817"/>
                  <a:pt x="3084860" y="2823062"/>
                  <a:pt x="3085127" y="2827318"/>
                </a:cubicBezTo>
                <a:cubicBezTo>
                  <a:pt x="3085369" y="2831267"/>
                  <a:pt x="3086665" y="2834512"/>
                  <a:pt x="3089556" y="2837501"/>
                </a:cubicBezTo>
                <a:cubicBezTo>
                  <a:pt x="3092798" y="2840800"/>
                  <a:pt x="3095480" y="2844691"/>
                  <a:pt x="3098086" y="2848568"/>
                </a:cubicBezTo>
                <a:cubicBezTo>
                  <a:pt x="3100313" y="2851896"/>
                  <a:pt x="3100822" y="2855646"/>
                  <a:pt x="3098847" y="2859455"/>
                </a:cubicBezTo>
                <a:cubicBezTo>
                  <a:pt x="3095422" y="2866010"/>
                  <a:pt x="3095339" y="2866096"/>
                  <a:pt x="3095310" y="2871764"/>
                </a:cubicBezTo>
                <a:cubicBezTo>
                  <a:pt x="3095281" y="2875121"/>
                  <a:pt x="3095985" y="2878546"/>
                  <a:pt x="3095480" y="2881860"/>
                </a:cubicBezTo>
                <a:cubicBezTo>
                  <a:pt x="3095252" y="2883510"/>
                  <a:pt x="3093306" y="2885639"/>
                  <a:pt x="3091686" y="2886188"/>
                </a:cubicBezTo>
                <a:cubicBezTo>
                  <a:pt x="3089473" y="2886935"/>
                  <a:pt x="3086806" y="2886372"/>
                  <a:pt x="3083889" y="2886372"/>
                </a:cubicBezTo>
                <a:cubicBezTo>
                  <a:pt x="3082914" y="2882889"/>
                  <a:pt x="3082099" y="2879788"/>
                  <a:pt x="3081153" y="2876388"/>
                </a:cubicBezTo>
                <a:cubicBezTo>
                  <a:pt x="3077431" y="2878377"/>
                  <a:pt x="3074356" y="2881181"/>
                  <a:pt x="3071057" y="2881506"/>
                </a:cubicBezTo>
                <a:cubicBezTo>
                  <a:pt x="3064837" y="2882127"/>
                  <a:pt x="3061033" y="2885426"/>
                  <a:pt x="3057957" y="2889938"/>
                </a:cubicBezTo>
                <a:cubicBezTo>
                  <a:pt x="3057957" y="2893068"/>
                  <a:pt x="3057957" y="2895988"/>
                  <a:pt x="3057957" y="2899035"/>
                </a:cubicBezTo>
                <a:lnTo>
                  <a:pt x="3051983" y="2904900"/>
                </a:lnTo>
                <a:lnTo>
                  <a:pt x="3072179" y="2904900"/>
                </a:lnTo>
                <a:lnTo>
                  <a:pt x="3071732" y="2901417"/>
                </a:lnTo>
                <a:cubicBezTo>
                  <a:pt x="3074187" y="2901572"/>
                  <a:pt x="3075782" y="2901713"/>
                  <a:pt x="3077486" y="2901839"/>
                </a:cubicBezTo>
                <a:cubicBezTo>
                  <a:pt x="3078912" y="2899850"/>
                  <a:pt x="3080377" y="2897847"/>
                  <a:pt x="3081886" y="2895760"/>
                </a:cubicBezTo>
                <a:cubicBezTo>
                  <a:pt x="3091318" y="2899850"/>
                  <a:pt x="3099992" y="2893956"/>
                  <a:pt x="3108634" y="2894843"/>
                </a:cubicBezTo>
                <a:cubicBezTo>
                  <a:pt x="3114896" y="2886314"/>
                  <a:pt x="3114896" y="2886314"/>
                  <a:pt x="3114034" y="2884989"/>
                </a:cubicBezTo>
                <a:cubicBezTo>
                  <a:pt x="3110875" y="2884989"/>
                  <a:pt x="3107605" y="2884989"/>
                  <a:pt x="3104335" y="2884989"/>
                </a:cubicBezTo>
                <a:cubicBezTo>
                  <a:pt x="3102923" y="2881084"/>
                  <a:pt x="3101656" y="2877542"/>
                  <a:pt x="3100357" y="2874005"/>
                </a:cubicBezTo>
                <a:cubicBezTo>
                  <a:pt x="3103768" y="2871521"/>
                  <a:pt x="3105277" y="2868421"/>
                  <a:pt x="3105630" y="2864346"/>
                </a:cubicBezTo>
                <a:cubicBezTo>
                  <a:pt x="3106193" y="2858296"/>
                  <a:pt x="3108280" y="2852896"/>
                  <a:pt x="3114431" y="2850188"/>
                </a:cubicBezTo>
                <a:cubicBezTo>
                  <a:pt x="3119788" y="2851867"/>
                  <a:pt x="3123029" y="2857354"/>
                  <a:pt x="3128754" y="2857834"/>
                </a:cubicBezTo>
                <a:cubicBezTo>
                  <a:pt x="3130180" y="2853166"/>
                  <a:pt x="3130829" y="2849246"/>
                  <a:pt x="3127346" y="2845637"/>
                </a:cubicBezTo>
                <a:cubicBezTo>
                  <a:pt x="3126512" y="2844759"/>
                  <a:pt x="3126992" y="2842633"/>
                  <a:pt x="3126754" y="2839150"/>
                </a:cubicBezTo>
                <a:cubicBezTo>
                  <a:pt x="3132421" y="2841630"/>
                  <a:pt x="3136749" y="2840533"/>
                  <a:pt x="3140824" y="2837966"/>
                </a:cubicBezTo>
                <a:cubicBezTo>
                  <a:pt x="3141319" y="2837670"/>
                  <a:pt x="3142333" y="2838204"/>
                  <a:pt x="3143532" y="2838443"/>
                </a:cubicBezTo>
                <a:cubicBezTo>
                  <a:pt x="3144716" y="2841659"/>
                  <a:pt x="3145958" y="2845084"/>
                  <a:pt x="3147044" y="2848088"/>
                </a:cubicBezTo>
                <a:cubicBezTo>
                  <a:pt x="3143954" y="2851784"/>
                  <a:pt x="3138428" y="2848708"/>
                  <a:pt x="3136695" y="2854264"/>
                </a:cubicBezTo>
                <a:cubicBezTo>
                  <a:pt x="3138074" y="2855433"/>
                  <a:pt x="3139937" y="2856563"/>
                  <a:pt x="3141121" y="2858184"/>
                </a:cubicBezTo>
                <a:cubicBezTo>
                  <a:pt x="3142532" y="2860075"/>
                  <a:pt x="3143420" y="2862400"/>
                  <a:pt x="3144633" y="2864768"/>
                </a:cubicBezTo>
                <a:cubicBezTo>
                  <a:pt x="3148820" y="2862851"/>
                  <a:pt x="3152628" y="2861133"/>
                  <a:pt x="3156393" y="2859339"/>
                </a:cubicBezTo>
                <a:cubicBezTo>
                  <a:pt x="3162031" y="2856646"/>
                  <a:pt x="3163327" y="2856917"/>
                  <a:pt x="3168406" y="2861963"/>
                </a:cubicBezTo>
                <a:cubicBezTo>
                  <a:pt x="3169323" y="2862880"/>
                  <a:pt x="3170055" y="2863938"/>
                  <a:pt x="3170998" y="2864768"/>
                </a:cubicBezTo>
                <a:cubicBezTo>
                  <a:pt x="3173889" y="2867280"/>
                  <a:pt x="3177047" y="2867421"/>
                  <a:pt x="3180643" y="2865558"/>
                </a:cubicBezTo>
                <a:cubicBezTo>
                  <a:pt x="3183155" y="2862497"/>
                  <a:pt x="3182267" y="2857718"/>
                  <a:pt x="3186100" y="2854646"/>
                </a:cubicBezTo>
                <a:cubicBezTo>
                  <a:pt x="3190093" y="2851430"/>
                  <a:pt x="3195096" y="2852997"/>
                  <a:pt x="3198821" y="2850809"/>
                </a:cubicBezTo>
                <a:cubicBezTo>
                  <a:pt x="3200286" y="2846355"/>
                  <a:pt x="3201597" y="2842337"/>
                  <a:pt x="3202824" y="2838641"/>
                </a:cubicBezTo>
                <a:cubicBezTo>
                  <a:pt x="3203867" y="2837966"/>
                  <a:pt x="3204571" y="2837526"/>
                  <a:pt x="3205279" y="2837078"/>
                </a:cubicBezTo>
                <a:cubicBezTo>
                  <a:pt x="3208899" y="2834638"/>
                  <a:pt x="3211354" y="2830801"/>
                  <a:pt x="3217375" y="2832566"/>
                </a:cubicBezTo>
                <a:cubicBezTo>
                  <a:pt x="3221915" y="2833891"/>
                  <a:pt x="3224890" y="2829462"/>
                  <a:pt x="3225893" y="2823087"/>
                </a:cubicBezTo>
                <a:cubicBezTo>
                  <a:pt x="3224666" y="2823087"/>
                  <a:pt x="3223453" y="2823087"/>
                  <a:pt x="3222182" y="2823087"/>
                </a:cubicBezTo>
                <a:cubicBezTo>
                  <a:pt x="3226103" y="2814178"/>
                  <a:pt x="3226161" y="2814233"/>
                  <a:pt x="3231716" y="2810525"/>
                </a:cubicBezTo>
                <a:cubicBezTo>
                  <a:pt x="3233419" y="2809399"/>
                  <a:pt x="3234889" y="2807746"/>
                  <a:pt x="3236101" y="2806071"/>
                </a:cubicBezTo>
                <a:cubicBezTo>
                  <a:pt x="3238314" y="2803054"/>
                  <a:pt x="3240260" y="2799808"/>
                  <a:pt x="3242148" y="2796946"/>
                </a:cubicBezTo>
                <a:cubicBezTo>
                  <a:pt x="3245306" y="2797567"/>
                  <a:pt x="3247760" y="2798032"/>
                  <a:pt x="3250201" y="2798596"/>
                </a:cubicBezTo>
                <a:cubicBezTo>
                  <a:pt x="3250555" y="2798653"/>
                  <a:pt x="3250793" y="2799134"/>
                  <a:pt x="3251850" y="2800133"/>
                </a:cubicBezTo>
                <a:cubicBezTo>
                  <a:pt x="3248605" y="2803321"/>
                  <a:pt x="3247959" y="2807721"/>
                  <a:pt x="3250652" y="2811287"/>
                </a:cubicBezTo>
                <a:cubicBezTo>
                  <a:pt x="3252923" y="2814305"/>
                  <a:pt x="3253684" y="2816770"/>
                  <a:pt x="3252923" y="2820466"/>
                </a:cubicBezTo>
                <a:cubicBezTo>
                  <a:pt x="3252302" y="2823513"/>
                  <a:pt x="3253655" y="2826376"/>
                  <a:pt x="3257377" y="2826924"/>
                </a:cubicBezTo>
                <a:cubicBezTo>
                  <a:pt x="3261791" y="2825401"/>
                  <a:pt x="3260084" y="2818900"/>
                  <a:pt x="3264625" y="2817546"/>
                </a:cubicBezTo>
                <a:cubicBezTo>
                  <a:pt x="3265134" y="2818012"/>
                  <a:pt x="3265726" y="2818337"/>
                  <a:pt x="3265654" y="2818575"/>
                </a:cubicBezTo>
                <a:cubicBezTo>
                  <a:pt x="3264271" y="2828588"/>
                  <a:pt x="3260326" y="2837851"/>
                  <a:pt x="3257193" y="2847326"/>
                </a:cubicBezTo>
                <a:cubicBezTo>
                  <a:pt x="3256406" y="2849737"/>
                  <a:pt x="3254781" y="2851784"/>
                  <a:pt x="3251821" y="2852051"/>
                </a:cubicBezTo>
                <a:cubicBezTo>
                  <a:pt x="3248143" y="2852430"/>
                  <a:pt x="3245718" y="2851037"/>
                  <a:pt x="3243797" y="2847384"/>
                </a:cubicBezTo>
                <a:cubicBezTo>
                  <a:pt x="3240090" y="2840305"/>
                  <a:pt x="3239964" y="2840334"/>
                  <a:pt x="3235069" y="2846229"/>
                </a:cubicBezTo>
                <a:cubicBezTo>
                  <a:pt x="3234365" y="2847117"/>
                  <a:pt x="3233239" y="2847622"/>
                  <a:pt x="3232419" y="2848243"/>
                </a:cubicBezTo>
                <a:cubicBezTo>
                  <a:pt x="3231391" y="2847553"/>
                  <a:pt x="3230557" y="2847228"/>
                  <a:pt x="3230023" y="2846651"/>
                </a:cubicBezTo>
                <a:cubicBezTo>
                  <a:pt x="3225244" y="2840955"/>
                  <a:pt x="3222803" y="2840388"/>
                  <a:pt x="3219858" y="2845763"/>
                </a:cubicBezTo>
                <a:cubicBezTo>
                  <a:pt x="3216869" y="2851192"/>
                  <a:pt x="3212086" y="2854235"/>
                  <a:pt x="3207249" y="2857184"/>
                </a:cubicBezTo>
                <a:cubicBezTo>
                  <a:pt x="3208675" y="2864234"/>
                  <a:pt x="3214949" y="2865418"/>
                  <a:pt x="3218616" y="2869197"/>
                </a:cubicBezTo>
                <a:cubicBezTo>
                  <a:pt x="3225724" y="2869099"/>
                  <a:pt x="3228048" y="2875005"/>
                  <a:pt x="3231827" y="2879051"/>
                </a:cubicBezTo>
                <a:cubicBezTo>
                  <a:pt x="3228752" y="2886484"/>
                  <a:pt x="3220620" y="2880055"/>
                  <a:pt x="3217291" y="2885426"/>
                </a:cubicBezTo>
                <a:cubicBezTo>
                  <a:pt x="3212537" y="2886722"/>
                  <a:pt x="3208350" y="2884184"/>
                  <a:pt x="3203925" y="2883296"/>
                </a:cubicBezTo>
                <a:cubicBezTo>
                  <a:pt x="3203950" y="2883213"/>
                  <a:pt x="3203979" y="2883155"/>
                  <a:pt x="3204008" y="2883058"/>
                </a:cubicBezTo>
                <a:cubicBezTo>
                  <a:pt x="3203896" y="2883029"/>
                  <a:pt x="3203795" y="2882971"/>
                  <a:pt x="3203683" y="2882917"/>
                </a:cubicBezTo>
                <a:cubicBezTo>
                  <a:pt x="3202597" y="2879997"/>
                  <a:pt x="3202387" y="2877459"/>
                  <a:pt x="3206336" y="2876189"/>
                </a:cubicBezTo>
                <a:cubicBezTo>
                  <a:pt x="3207138" y="2875922"/>
                  <a:pt x="3208166" y="2873680"/>
                  <a:pt x="3207928" y="2873413"/>
                </a:cubicBezTo>
                <a:cubicBezTo>
                  <a:pt x="3206953" y="2872326"/>
                  <a:pt x="3205488" y="2870904"/>
                  <a:pt x="3204246" y="2870929"/>
                </a:cubicBezTo>
                <a:cubicBezTo>
                  <a:pt x="3200792" y="2871085"/>
                  <a:pt x="3198846" y="2873471"/>
                  <a:pt x="3198904" y="2876755"/>
                </a:cubicBezTo>
                <a:cubicBezTo>
                  <a:pt x="3198987" y="2880026"/>
                  <a:pt x="3200582" y="2882083"/>
                  <a:pt x="3203683" y="2882917"/>
                </a:cubicBezTo>
                <a:cubicBezTo>
                  <a:pt x="3203712" y="2883058"/>
                  <a:pt x="3203741" y="2883155"/>
                  <a:pt x="3203795" y="2883267"/>
                </a:cubicBezTo>
                <a:cubicBezTo>
                  <a:pt x="3203838" y="2883267"/>
                  <a:pt x="3203896" y="2883296"/>
                  <a:pt x="3203925" y="2883296"/>
                </a:cubicBezTo>
                <a:cubicBezTo>
                  <a:pt x="3203513" y="2885047"/>
                  <a:pt x="3202571" y="2886285"/>
                  <a:pt x="3200554" y="2885989"/>
                </a:cubicBezTo>
                <a:cubicBezTo>
                  <a:pt x="3198225" y="2885639"/>
                  <a:pt x="3195901" y="2885072"/>
                  <a:pt x="3193829" y="2884621"/>
                </a:cubicBezTo>
                <a:cubicBezTo>
                  <a:pt x="3191883" y="2889176"/>
                  <a:pt x="3190259" y="2892883"/>
                  <a:pt x="3188584" y="2896789"/>
                </a:cubicBezTo>
                <a:cubicBezTo>
                  <a:pt x="3190501" y="2898904"/>
                  <a:pt x="3192417" y="2901063"/>
                  <a:pt x="3194222" y="2903009"/>
                </a:cubicBezTo>
                <a:cubicBezTo>
                  <a:pt x="3199792" y="2901034"/>
                  <a:pt x="3204867" y="2899244"/>
                  <a:pt x="3209520" y="2897580"/>
                </a:cubicBezTo>
                <a:cubicBezTo>
                  <a:pt x="3212799" y="2900358"/>
                  <a:pt x="3214425" y="2901754"/>
                  <a:pt x="3215521" y="2903425"/>
                </a:cubicBezTo>
                <a:lnTo>
                  <a:pt x="3216077" y="2904900"/>
                </a:lnTo>
                <a:lnTo>
                  <a:pt x="3242437" y="2904900"/>
                </a:lnTo>
                <a:lnTo>
                  <a:pt x="3238964" y="2896637"/>
                </a:lnTo>
                <a:cubicBezTo>
                  <a:pt x="3243501" y="2896608"/>
                  <a:pt x="3246392" y="2895226"/>
                  <a:pt x="3247522" y="2891616"/>
                </a:cubicBezTo>
                <a:cubicBezTo>
                  <a:pt x="3247634" y="2891208"/>
                  <a:pt x="3247872" y="2890768"/>
                  <a:pt x="3248197" y="2890559"/>
                </a:cubicBezTo>
                <a:cubicBezTo>
                  <a:pt x="3250764" y="2888725"/>
                  <a:pt x="3253568" y="2888147"/>
                  <a:pt x="3256546" y="2889443"/>
                </a:cubicBezTo>
                <a:cubicBezTo>
                  <a:pt x="3260268" y="2891039"/>
                  <a:pt x="3257109" y="2893475"/>
                  <a:pt x="3257250" y="2895551"/>
                </a:cubicBezTo>
                <a:cubicBezTo>
                  <a:pt x="3257376" y="2897060"/>
                  <a:pt x="3257784" y="2898496"/>
                  <a:pt x="3258026" y="2899738"/>
                </a:cubicBezTo>
                <a:cubicBezTo>
                  <a:pt x="3255066" y="2901330"/>
                  <a:pt x="3252864" y="2902514"/>
                  <a:pt x="3250904" y="2903600"/>
                </a:cubicBezTo>
                <a:lnTo>
                  <a:pt x="3250585" y="2904900"/>
                </a:lnTo>
                <a:lnTo>
                  <a:pt x="3544091" y="2904900"/>
                </a:lnTo>
                <a:lnTo>
                  <a:pt x="3544091" y="479915"/>
                </a:lnTo>
                <a:lnTo>
                  <a:pt x="3365153" y="479915"/>
                </a:lnTo>
                <a:lnTo>
                  <a:pt x="3375538" y="500685"/>
                </a:lnTo>
                <a:cubicBezTo>
                  <a:pt x="3379400" y="500132"/>
                  <a:pt x="3380415" y="494848"/>
                  <a:pt x="3384631" y="496624"/>
                </a:cubicBezTo>
                <a:cubicBezTo>
                  <a:pt x="3383418" y="500064"/>
                  <a:pt x="3382292" y="503547"/>
                  <a:pt x="3380938" y="506973"/>
                </a:cubicBezTo>
                <a:cubicBezTo>
                  <a:pt x="3380021" y="509214"/>
                  <a:pt x="3377935" y="509539"/>
                  <a:pt x="3374830" y="508128"/>
                </a:cubicBezTo>
                <a:cubicBezTo>
                  <a:pt x="3374098" y="507803"/>
                  <a:pt x="3373293" y="507536"/>
                  <a:pt x="3371672" y="506890"/>
                </a:cubicBezTo>
                <a:cubicBezTo>
                  <a:pt x="3369528" y="508749"/>
                  <a:pt x="3365990" y="510398"/>
                  <a:pt x="3364720" y="513120"/>
                </a:cubicBezTo>
                <a:cubicBezTo>
                  <a:pt x="3362803" y="517307"/>
                  <a:pt x="3359645" y="518336"/>
                  <a:pt x="3355952" y="519368"/>
                </a:cubicBezTo>
                <a:cubicBezTo>
                  <a:pt x="3355429" y="519549"/>
                  <a:pt x="3355162" y="520733"/>
                  <a:pt x="3354627" y="521707"/>
                </a:cubicBezTo>
                <a:cubicBezTo>
                  <a:pt x="3356302" y="522765"/>
                  <a:pt x="3358053" y="523891"/>
                  <a:pt x="3359349" y="524711"/>
                </a:cubicBezTo>
                <a:cubicBezTo>
                  <a:pt x="3358082" y="527995"/>
                  <a:pt x="3357345" y="529941"/>
                  <a:pt x="3356457" y="532269"/>
                </a:cubicBezTo>
                <a:cubicBezTo>
                  <a:pt x="3359194" y="535778"/>
                  <a:pt x="3362002" y="539377"/>
                  <a:pt x="3363749" y="541589"/>
                </a:cubicBezTo>
                <a:cubicBezTo>
                  <a:pt x="3363749" y="549599"/>
                  <a:pt x="3363749" y="555941"/>
                  <a:pt x="3363749" y="562399"/>
                </a:cubicBezTo>
                <a:cubicBezTo>
                  <a:pt x="3361886" y="565095"/>
                  <a:pt x="3360168" y="568070"/>
                  <a:pt x="3357966" y="570578"/>
                </a:cubicBezTo>
                <a:cubicBezTo>
                  <a:pt x="3356515" y="572228"/>
                  <a:pt x="3354302" y="572582"/>
                  <a:pt x="3352216" y="570578"/>
                </a:cubicBezTo>
                <a:cubicBezTo>
                  <a:pt x="3352624" y="566590"/>
                  <a:pt x="3353808" y="562399"/>
                  <a:pt x="3353274" y="558454"/>
                </a:cubicBezTo>
                <a:cubicBezTo>
                  <a:pt x="3352624" y="553631"/>
                  <a:pt x="3356811" y="550808"/>
                  <a:pt x="3356840" y="546791"/>
                </a:cubicBezTo>
                <a:cubicBezTo>
                  <a:pt x="3352382" y="540687"/>
                  <a:pt x="3348083" y="534778"/>
                  <a:pt x="3343798" y="528941"/>
                </a:cubicBezTo>
                <a:cubicBezTo>
                  <a:pt x="3340640" y="533536"/>
                  <a:pt x="3336521" y="534962"/>
                  <a:pt x="3331063" y="532749"/>
                </a:cubicBezTo>
                <a:cubicBezTo>
                  <a:pt x="3331475" y="529757"/>
                  <a:pt x="3331825" y="527403"/>
                  <a:pt x="3332208" y="524628"/>
                </a:cubicBezTo>
                <a:cubicBezTo>
                  <a:pt x="3328046" y="527573"/>
                  <a:pt x="3324422" y="530324"/>
                  <a:pt x="3320617" y="532832"/>
                </a:cubicBezTo>
                <a:cubicBezTo>
                  <a:pt x="3315921" y="535933"/>
                  <a:pt x="3315921" y="535778"/>
                  <a:pt x="3311351" y="531648"/>
                </a:cubicBezTo>
                <a:cubicBezTo>
                  <a:pt x="3310293" y="530674"/>
                  <a:pt x="3308813" y="530208"/>
                  <a:pt x="3307702" y="529591"/>
                </a:cubicBezTo>
                <a:cubicBezTo>
                  <a:pt x="3304709" y="532619"/>
                  <a:pt x="3306009" y="535908"/>
                  <a:pt x="3305218" y="538669"/>
                </a:cubicBezTo>
                <a:cubicBezTo>
                  <a:pt x="3304190" y="542069"/>
                  <a:pt x="3309196" y="544394"/>
                  <a:pt x="3306431" y="548736"/>
                </a:cubicBezTo>
                <a:cubicBezTo>
                  <a:pt x="3304626" y="547906"/>
                  <a:pt x="3301565" y="547412"/>
                  <a:pt x="3301269" y="546228"/>
                </a:cubicBezTo>
                <a:cubicBezTo>
                  <a:pt x="3300255" y="541954"/>
                  <a:pt x="3297281" y="540124"/>
                  <a:pt x="3294010" y="538077"/>
                </a:cubicBezTo>
                <a:cubicBezTo>
                  <a:pt x="3293390" y="537698"/>
                  <a:pt x="3293007" y="536965"/>
                  <a:pt x="3292682" y="536160"/>
                </a:cubicBezTo>
                <a:cubicBezTo>
                  <a:pt x="3292361" y="535341"/>
                  <a:pt x="3292090" y="534453"/>
                  <a:pt x="3291740" y="533720"/>
                </a:cubicBezTo>
                <a:cubicBezTo>
                  <a:pt x="3291794" y="533749"/>
                  <a:pt x="3291823" y="533832"/>
                  <a:pt x="3291881" y="533861"/>
                </a:cubicBezTo>
                <a:cubicBezTo>
                  <a:pt x="3291909" y="533832"/>
                  <a:pt x="3291909" y="533778"/>
                  <a:pt x="3291935" y="533749"/>
                </a:cubicBezTo>
                <a:cubicBezTo>
                  <a:pt x="3293007" y="534215"/>
                  <a:pt x="3294036" y="534778"/>
                  <a:pt x="3295122" y="535074"/>
                </a:cubicBezTo>
                <a:cubicBezTo>
                  <a:pt x="3297335" y="535695"/>
                  <a:pt x="3299551" y="535341"/>
                  <a:pt x="3300031" y="532832"/>
                </a:cubicBezTo>
                <a:cubicBezTo>
                  <a:pt x="3300298" y="531562"/>
                  <a:pt x="3299436" y="529461"/>
                  <a:pt x="3298407" y="528674"/>
                </a:cubicBezTo>
                <a:cubicBezTo>
                  <a:pt x="3296194" y="526869"/>
                  <a:pt x="3294602" y="528728"/>
                  <a:pt x="3293418" y="530493"/>
                </a:cubicBezTo>
                <a:cubicBezTo>
                  <a:pt x="3292740" y="531479"/>
                  <a:pt x="3292415" y="532619"/>
                  <a:pt x="3291935" y="533749"/>
                </a:cubicBezTo>
                <a:lnTo>
                  <a:pt x="3291725" y="533658"/>
                </a:lnTo>
                <a:lnTo>
                  <a:pt x="3290061" y="526840"/>
                </a:lnTo>
                <a:cubicBezTo>
                  <a:pt x="3290090" y="524007"/>
                  <a:pt x="3287874" y="522144"/>
                  <a:pt x="3285336" y="522440"/>
                </a:cubicBezTo>
                <a:cubicBezTo>
                  <a:pt x="3281149" y="522920"/>
                  <a:pt x="3278102" y="524653"/>
                  <a:pt x="3277807" y="529349"/>
                </a:cubicBezTo>
                <a:cubicBezTo>
                  <a:pt x="3278965" y="531648"/>
                  <a:pt x="3279994" y="533948"/>
                  <a:pt x="3281236" y="536132"/>
                </a:cubicBezTo>
                <a:cubicBezTo>
                  <a:pt x="3282264" y="537879"/>
                  <a:pt x="3283560" y="539445"/>
                  <a:pt x="3285011" y="541503"/>
                </a:cubicBezTo>
                <a:cubicBezTo>
                  <a:pt x="3281023" y="541745"/>
                  <a:pt x="3278554" y="543253"/>
                  <a:pt x="3280149" y="546285"/>
                </a:cubicBezTo>
                <a:cubicBezTo>
                  <a:pt x="3282236" y="550245"/>
                  <a:pt x="3284394" y="554645"/>
                  <a:pt x="3289639" y="555703"/>
                </a:cubicBezTo>
                <a:cubicBezTo>
                  <a:pt x="3290794" y="555941"/>
                  <a:pt x="3292065" y="556732"/>
                  <a:pt x="3292769" y="557649"/>
                </a:cubicBezTo>
                <a:cubicBezTo>
                  <a:pt x="3293573" y="558706"/>
                  <a:pt x="3295927" y="558945"/>
                  <a:pt x="3295039" y="561132"/>
                </a:cubicBezTo>
                <a:cubicBezTo>
                  <a:pt x="3286777" y="564078"/>
                  <a:pt x="3280203" y="560638"/>
                  <a:pt x="3274042" y="555761"/>
                </a:cubicBezTo>
                <a:cubicBezTo>
                  <a:pt x="3269403" y="557833"/>
                  <a:pt x="3264920" y="559833"/>
                  <a:pt x="3260563" y="561782"/>
                </a:cubicBezTo>
                <a:cubicBezTo>
                  <a:pt x="3258971" y="560399"/>
                  <a:pt x="3257813" y="559074"/>
                  <a:pt x="3256405" y="558270"/>
                </a:cubicBezTo>
                <a:cubicBezTo>
                  <a:pt x="3252951" y="556378"/>
                  <a:pt x="3250297" y="556858"/>
                  <a:pt x="3249030" y="560017"/>
                </a:cubicBezTo>
                <a:cubicBezTo>
                  <a:pt x="3246659" y="565998"/>
                  <a:pt x="3241360" y="571282"/>
                  <a:pt x="3244543" y="578783"/>
                </a:cubicBezTo>
                <a:cubicBezTo>
                  <a:pt x="3245038" y="579971"/>
                  <a:pt x="3243500" y="581888"/>
                  <a:pt x="3243360" y="583508"/>
                </a:cubicBezTo>
                <a:cubicBezTo>
                  <a:pt x="3243179" y="585454"/>
                  <a:pt x="3243446" y="587486"/>
                  <a:pt x="3243529" y="589699"/>
                </a:cubicBezTo>
                <a:cubicBezTo>
                  <a:pt x="3249312" y="589558"/>
                  <a:pt x="3255163" y="583945"/>
                  <a:pt x="3259520" y="591150"/>
                </a:cubicBezTo>
                <a:cubicBezTo>
                  <a:pt x="3257221" y="595041"/>
                  <a:pt x="3253867" y="596579"/>
                  <a:pt x="3250384" y="598228"/>
                </a:cubicBezTo>
                <a:cubicBezTo>
                  <a:pt x="3246547" y="600091"/>
                  <a:pt x="3245446" y="603221"/>
                  <a:pt x="3247958" y="606549"/>
                </a:cubicBezTo>
                <a:cubicBezTo>
                  <a:pt x="3251850" y="611837"/>
                  <a:pt x="3251651" y="617504"/>
                  <a:pt x="3251709" y="624287"/>
                </a:cubicBezTo>
                <a:cubicBezTo>
                  <a:pt x="3246872" y="622875"/>
                  <a:pt x="3242558" y="621608"/>
                  <a:pt x="3237960" y="620283"/>
                </a:cubicBezTo>
                <a:cubicBezTo>
                  <a:pt x="3233419" y="624500"/>
                  <a:pt x="3225427" y="623583"/>
                  <a:pt x="3221828" y="631279"/>
                </a:cubicBezTo>
                <a:cubicBezTo>
                  <a:pt x="3220915" y="628925"/>
                  <a:pt x="3219969" y="627741"/>
                  <a:pt x="3220139" y="626712"/>
                </a:cubicBezTo>
                <a:cubicBezTo>
                  <a:pt x="3220673" y="623258"/>
                  <a:pt x="3222268" y="620395"/>
                  <a:pt x="3225369" y="618421"/>
                </a:cubicBezTo>
                <a:cubicBezTo>
                  <a:pt x="3228726" y="616237"/>
                  <a:pt x="3231939" y="613837"/>
                  <a:pt x="3235664" y="611270"/>
                </a:cubicBezTo>
                <a:cubicBezTo>
                  <a:pt x="3232152" y="608325"/>
                  <a:pt x="3229047" y="605675"/>
                  <a:pt x="3225990" y="603037"/>
                </a:cubicBezTo>
                <a:cubicBezTo>
                  <a:pt x="3227232" y="602065"/>
                  <a:pt x="3228372" y="600683"/>
                  <a:pt x="3229823" y="600174"/>
                </a:cubicBezTo>
                <a:cubicBezTo>
                  <a:pt x="3232152" y="599387"/>
                  <a:pt x="3234772" y="599358"/>
                  <a:pt x="3237169" y="598611"/>
                </a:cubicBezTo>
                <a:cubicBezTo>
                  <a:pt x="3238227" y="598286"/>
                  <a:pt x="3239638" y="597016"/>
                  <a:pt x="3239696" y="596073"/>
                </a:cubicBezTo>
                <a:cubicBezTo>
                  <a:pt x="3239876" y="594041"/>
                  <a:pt x="3239667" y="591771"/>
                  <a:pt x="3238876" y="589937"/>
                </a:cubicBezTo>
                <a:cubicBezTo>
                  <a:pt x="3238173" y="588262"/>
                  <a:pt x="3236479" y="586992"/>
                  <a:pt x="3235339" y="585652"/>
                </a:cubicBezTo>
                <a:cubicBezTo>
                  <a:pt x="3230260" y="587584"/>
                  <a:pt x="3231643" y="593984"/>
                  <a:pt x="3226286" y="595550"/>
                </a:cubicBezTo>
                <a:cubicBezTo>
                  <a:pt x="3225777" y="593308"/>
                  <a:pt x="3224535" y="591096"/>
                  <a:pt x="3225044" y="589403"/>
                </a:cubicBezTo>
                <a:cubicBezTo>
                  <a:pt x="3226286" y="585328"/>
                  <a:pt x="3224719" y="583862"/>
                  <a:pt x="3221236" y="582111"/>
                </a:cubicBezTo>
                <a:cubicBezTo>
                  <a:pt x="3218814" y="580873"/>
                  <a:pt x="3217316" y="577686"/>
                  <a:pt x="3218814" y="574300"/>
                </a:cubicBezTo>
                <a:cubicBezTo>
                  <a:pt x="3219290" y="573174"/>
                  <a:pt x="3220023" y="571073"/>
                  <a:pt x="3219727" y="570903"/>
                </a:cubicBezTo>
                <a:cubicBezTo>
                  <a:pt x="3213706" y="567153"/>
                  <a:pt x="3216995" y="560695"/>
                  <a:pt x="3216132" y="557732"/>
                </a:cubicBezTo>
                <a:cubicBezTo>
                  <a:pt x="3212948" y="553898"/>
                  <a:pt x="3211057" y="551711"/>
                  <a:pt x="3209349" y="549444"/>
                </a:cubicBezTo>
                <a:cubicBezTo>
                  <a:pt x="3208602" y="548469"/>
                  <a:pt x="3208252" y="546257"/>
                  <a:pt x="3207700" y="546257"/>
                </a:cubicBezTo>
                <a:cubicBezTo>
                  <a:pt x="3201625" y="546228"/>
                  <a:pt x="3200145" y="540290"/>
                  <a:pt x="3196167" y="536908"/>
                </a:cubicBezTo>
                <a:cubicBezTo>
                  <a:pt x="3192586" y="538077"/>
                  <a:pt x="3189146" y="539178"/>
                  <a:pt x="3185634" y="540319"/>
                </a:cubicBezTo>
                <a:cubicBezTo>
                  <a:pt x="3180797" y="537048"/>
                  <a:pt x="3177133" y="533215"/>
                  <a:pt x="3174480" y="528136"/>
                </a:cubicBezTo>
                <a:cubicBezTo>
                  <a:pt x="3171592" y="522682"/>
                  <a:pt x="3166189" y="522552"/>
                  <a:pt x="3162438" y="527461"/>
                </a:cubicBezTo>
                <a:cubicBezTo>
                  <a:pt x="3159760" y="530944"/>
                  <a:pt x="3158493" y="534991"/>
                  <a:pt x="3158197" y="539290"/>
                </a:cubicBezTo>
                <a:cubicBezTo>
                  <a:pt x="3157984" y="542661"/>
                  <a:pt x="3157926" y="546087"/>
                  <a:pt x="3158197" y="549469"/>
                </a:cubicBezTo>
                <a:cubicBezTo>
                  <a:pt x="3158464" y="552758"/>
                  <a:pt x="3158673" y="556295"/>
                  <a:pt x="3162709" y="557620"/>
                </a:cubicBezTo>
                <a:cubicBezTo>
                  <a:pt x="3162947" y="557678"/>
                  <a:pt x="3163005" y="559215"/>
                  <a:pt x="3162651" y="559778"/>
                </a:cubicBezTo>
                <a:cubicBezTo>
                  <a:pt x="3162243" y="560399"/>
                  <a:pt x="3161269" y="561074"/>
                  <a:pt x="3160594" y="561020"/>
                </a:cubicBezTo>
                <a:cubicBezTo>
                  <a:pt x="3155602" y="560666"/>
                  <a:pt x="3152822" y="558381"/>
                  <a:pt x="3151440" y="553729"/>
                </a:cubicBezTo>
                <a:cubicBezTo>
                  <a:pt x="3149382" y="546737"/>
                  <a:pt x="3149411" y="546708"/>
                  <a:pt x="3145278" y="542687"/>
                </a:cubicBezTo>
                <a:cubicBezTo>
                  <a:pt x="3144152" y="541589"/>
                  <a:pt x="3143715" y="539828"/>
                  <a:pt x="3142856" y="538261"/>
                </a:cubicBezTo>
                <a:cubicBezTo>
                  <a:pt x="3144152" y="536640"/>
                  <a:pt x="3144957" y="534991"/>
                  <a:pt x="3146253" y="534074"/>
                </a:cubicBezTo>
                <a:cubicBezTo>
                  <a:pt x="3151440" y="530378"/>
                  <a:pt x="3155334" y="526302"/>
                  <a:pt x="3152822" y="519199"/>
                </a:cubicBezTo>
                <a:cubicBezTo>
                  <a:pt x="3152598" y="518491"/>
                  <a:pt x="3153035" y="517549"/>
                  <a:pt x="3153118" y="516686"/>
                </a:cubicBezTo>
                <a:cubicBezTo>
                  <a:pt x="3155165" y="502024"/>
                  <a:pt x="3155165" y="502024"/>
                  <a:pt x="3166304" y="491419"/>
                </a:cubicBezTo>
                <a:cubicBezTo>
                  <a:pt x="3164597" y="488968"/>
                  <a:pt x="3162835" y="486401"/>
                  <a:pt x="3160789" y="483481"/>
                </a:cubicBezTo>
                <a:lnTo>
                  <a:pt x="3168140" y="479915"/>
                </a:lnTo>
                <a:lnTo>
                  <a:pt x="2693154" y="479915"/>
                </a:lnTo>
                <a:lnTo>
                  <a:pt x="2684275" y="482099"/>
                </a:lnTo>
                <a:lnTo>
                  <a:pt x="2683511" y="479915"/>
                </a:lnTo>
                <a:lnTo>
                  <a:pt x="2648306" y="479915"/>
                </a:lnTo>
                <a:lnTo>
                  <a:pt x="2646669" y="485990"/>
                </a:lnTo>
                <a:cubicBezTo>
                  <a:pt x="2646160" y="492393"/>
                  <a:pt x="2643031" y="497118"/>
                  <a:pt x="2638291" y="500248"/>
                </a:cubicBezTo>
                <a:cubicBezTo>
                  <a:pt x="2635374" y="500006"/>
                  <a:pt x="2632512" y="498923"/>
                  <a:pt x="2630566" y="499836"/>
                </a:cubicBezTo>
                <a:cubicBezTo>
                  <a:pt x="2628606" y="500753"/>
                  <a:pt x="2627928" y="504208"/>
                  <a:pt x="2626011" y="505507"/>
                </a:cubicBezTo>
                <a:cubicBezTo>
                  <a:pt x="2623712" y="507070"/>
                  <a:pt x="2620553" y="507326"/>
                  <a:pt x="2617987" y="508565"/>
                </a:cubicBezTo>
                <a:cubicBezTo>
                  <a:pt x="2617070" y="508990"/>
                  <a:pt x="2616453" y="510554"/>
                  <a:pt x="2616196" y="511723"/>
                </a:cubicBezTo>
                <a:cubicBezTo>
                  <a:pt x="2615153" y="515827"/>
                  <a:pt x="2612150" y="516957"/>
                  <a:pt x="2608526" y="516928"/>
                </a:cubicBezTo>
                <a:cubicBezTo>
                  <a:pt x="2606551" y="516899"/>
                  <a:pt x="2604537" y="516336"/>
                  <a:pt x="2603887" y="516210"/>
                </a:cubicBezTo>
                <a:cubicBezTo>
                  <a:pt x="2600234" y="512557"/>
                  <a:pt x="2604071" y="508861"/>
                  <a:pt x="2601422" y="505352"/>
                </a:cubicBezTo>
                <a:cubicBezTo>
                  <a:pt x="2596964" y="510665"/>
                  <a:pt x="2595076" y="516957"/>
                  <a:pt x="2590593" y="521494"/>
                </a:cubicBezTo>
                <a:cubicBezTo>
                  <a:pt x="2586756" y="518578"/>
                  <a:pt x="2583569" y="515827"/>
                  <a:pt x="2578930" y="515885"/>
                </a:cubicBezTo>
                <a:cubicBezTo>
                  <a:pt x="2575743" y="515954"/>
                  <a:pt x="2573545" y="513910"/>
                  <a:pt x="2571852" y="511160"/>
                </a:cubicBezTo>
                <a:cubicBezTo>
                  <a:pt x="2570823" y="509481"/>
                  <a:pt x="2569343" y="508016"/>
                  <a:pt x="2568412" y="506832"/>
                </a:cubicBezTo>
                <a:cubicBezTo>
                  <a:pt x="2562983" y="507298"/>
                  <a:pt x="2558402" y="507947"/>
                  <a:pt x="2553803" y="508045"/>
                </a:cubicBezTo>
                <a:cubicBezTo>
                  <a:pt x="2549461" y="508157"/>
                  <a:pt x="2546837" y="510102"/>
                  <a:pt x="2544866" y="513910"/>
                </a:cubicBezTo>
                <a:cubicBezTo>
                  <a:pt x="2542974" y="517506"/>
                  <a:pt x="2541000" y="521227"/>
                  <a:pt x="2537841" y="524570"/>
                </a:cubicBezTo>
                <a:cubicBezTo>
                  <a:pt x="2535983" y="522357"/>
                  <a:pt x="2534755" y="520664"/>
                  <a:pt x="2533329" y="519199"/>
                </a:cubicBezTo>
                <a:cubicBezTo>
                  <a:pt x="2531893" y="517690"/>
                  <a:pt x="2530272" y="516390"/>
                  <a:pt x="2528352" y="514643"/>
                </a:cubicBezTo>
                <a:cubicBezTo>
                  <a:pt x="2526818" y="515982"/>
                  <a:pt x="2525659" y="517123"/>
                  <a:pt x="2524363" y="518069"/>
                </a:cubicBezTo>
                <a:cubicBezTo>
                  <a:pt x="2521981" y="519819"/>
                  <a:pt x="2519710" y="521848"/>
                  <a:pt x="2517043" y="523003"/>
                </a:cubicBezTo>
                <a:cubicBezTo>
                  <a:pt x="2511686" y="525274"/>
                  <a:pt x="2506780" y="522978"/>
                  <a:pt x="2504806" y="517448"/>
                </a:cubicBezTo>
                <a:cubicBezTo>
                  <a:pt x="2503972" y="515094"/>
                  <a:pt x="2503156" y="512470"/>
                  <a:pt x="2503326" y="510019"/>
                </a:cubicBezTo>
                <a:cubicBezTo>
                  <a:pt x="2503651" y="505648"/>
                  <a:pt x="2501914" y="502785"/>
                  <a:pt x="2498615" y="500273"/>
                </a:cubicBezTo>
                <a:cubicBezTo>
                  <a:pt x="2497023" y="499035"/>
                  <a:pt x="2496020" y="496949"/>
                  <a:pt x="2494753" y="495285"/>
                </a:cubicBezTo>
                <a:cubicBezTo>
                  <a:pt x="2493807" y="494086"/>
                  <a:pt x="2493103" y="492166"/>
                  <a:pt x="2490649" y="494014"/>
                </a:cubicBezTo>
                <a:cubicBezTo>
                  <a:pt x="2491183" y="498414"/>
                  <a:pt x="2491891" y="502995"/>
                  <a:pt x="2492216" y="507622"/>
                </a:cubicBezTo>
                <a:cubicBezTo>
                  <a:pt x="2492327" y="509510"/>
                  <a:pt x="2491595" y="511427"/>
                  <a:pt x="2491241" y="513347"/>
                </a:cubicBezTo>
                <a:cubicBezTo>
                  <a:pt x="2484516" y="513207"/>
                  <a:pt x="2481173" y="509510"/>
                  <a:pt x="2478820" y="504760"/>
                </a:cubicBezTo>
                <a:cubicBezTo>
                  <a:pt x="2476928" y="500952"/>
                  <a:pt x="2474954" y="497061"/>
                  <a:pt x="2473925" y="492985"/>
                </a:cubicBezTo>
                <a:lnTo>
                  <a:pt x="2467859" y="479915"/>
                </a:lnTo>
                <a:lnTo>
                  <a:pt x="2454800" y="479915"/>
                </a:lnTo>
                <a:lnTo>
                  <a:pt x="2453917" y="484878"/>
                </a:lnTo>
                <a:cubicBezTo>
                  <a:pt x="2453593" y="486315"/>
                  <a:pt x="2452510" y="488120"/>
                  <a:pt x="2451268" y="488769"/>
                </a:cubicBezTo>
                <a:cubicBezTo>
                  <a:pt x="2449109" y="489910"/>
                  <a:pt x="2447431" y="488444"/>
                  <a:pt x="2445951" y="486668"/>
                </a:cubicBezTo>
                <a:cubicBezTo>
                  <a:pt x="2444359" y="484752"/>
                  <a:pt x="2442569" y="482987"/>
                  <a:pt x="2440623" y="481452"/>
                </a:cubicBezTo>
                <a:cubicBezTo>
                  <a:pt x="2439114" y="480240"/>
                  <a:pt x="2436306" y="481268"/>
                  <a:pt x="2435432" y="483243"/>
                </a:cubicBezTo>
                <a:cubicBezTo>
                  <a:pt x="2434924" y="484340"/>
                  <a:pt x="2436844" y="486936"/>
                  <a:pt x="2432740" y="486145"/>
                </a:cubicBezTo>
                <a:lnTo>
                  <a:pt x="2430977" y="479915"/>
                </a:lnTo>
                <a:lnTo>
                  <a:pt x="2416522" y="479915"/>
                </a:lnTo>
                <a:lnTo>
                  <a:pt x="2417455" y="488149"/>
                </a:lnTo>
                <a:cubicBezTo>
                  <a:pt x="2416770" y="489845"/>
                  <a:pt x="2414846" y="490920"/>
                  <a:pt x="2410999" y="493014"/>
                </a:cubicBezTo>
                <a:cubicBezTo>
                  <a:pt x="2409800" y="493689"/>
                  <a:pt x="2408613" y="495707"/>
                  <a:pt x="2406696" y="494169"/>
                </a:cubicBezTo>
                <a:cubicBezTo>
                  <a:pt x="2406696" y="489036"/>
                  <a:pt x="2407458" y="483398"/>
                  <a:pt x="2399704" y="483452"/>
                </a:cubicBezTo>
                <a:lnTo>
                  <a:pt x="2396997" y="479915"/>
                </a:lnTo>
                <a:lnTo>
                  <a:pt x="2374138" y="479915"/>
                </a:lnTo>
                <a:lnTo>
                  <a:pt x="2374393" y="481211"/>
                </a:lnTo>
                <a:lnTo>
                  <a:pt x="2370784" y="479915"/>
                </a:lnTo>
                <a:lnTo>
                  <a:pt x="2358933" y="479915"/>
                </a:lnTo>
                <a:lnTo>
                  <a:pt x="2358402" y="480294"/>
                </a:lnTo>
                <a:lnTo>
                  <a:pt x="2354884" y="479915"/>
                </a:lnTo>
                <a:lnTo>
                  <a:pt x="2337743" y="479915"/>
                </a:lnTo>
                <a:lnTo>
                  <a:pt x="2335419" y="481720"/>
                </a:lnTo>
                <a:lnTo>
                  <a:pt x="2333428" y="479915"/>
                </a:lnTo>
                <a:lnTo>
                  <a:pt x="2250530" y="479915"/>
                </a:lnTo>
                <a:lnTo>
                  <a:pt x="2251214" y="483694"/>
                </a:lnTo>
                <a:cubicBezTo>
                  <a:pt x="2247323" y="484961"/>
                  <a:pt x="2243092" y="486344"/>
                  <a:pt x="2238764" y="487795"/>
                </a:cubicBezTo>
                <a:cubicBezTo>
                  <a:pt x="2239735" y="491393"/>
                  <a:pt x="2241767" y="494664"/>
                  <a:pt x="2240948" y="496949"/>
                </a:cubicBezTo>
                <a:cubicBezTo>
                  <a:pt x="2239410" y="501331"/>
                  <a:pt x="2244135" y="500132"/>
                  <a:pt x="2244785" y="503193"/>
                </a:cubicBezTo>
                <a:cubicBezTo>
                  <a:pt x="2242063" y="502518"/>
                  <a:pt x="2239284" y="502544"/>
                  <a:pt x="2237522" y="501219"/>
                </a:cubicBezTo>
                <a:cubicBezTo>
                  <a:pt x="2233223" y="497949"/>
                  <a:pt x="2230978" y="493548"/>
                  <a:pt x="2232656" y="487795"/>
                </a:cubicBezTo>
                <a:lnTo>
                  <a:pt x="2234601" y="479915"/>
                </a:lnTo>
                <a:lnTo>
                  <a:pt x="2226224" y="479915"/>
                </a:lnTo>
                <a:lnTo>
                  <a:pt x="2225577" y="481507"/>
                </a:lnTo>
                <a:cubicBezTo>
                  <a:pt x="2222942" y="490307"/>
                  <a:pt x="2220123" y="499064"/>
                  <a:pt x="2217485" y="507352"/>
                </a:cubicBezTo>
                <a:cubicBezTo>
                  <a:pt x="2211211" y="509427"/>
                  <a:pt x="2212240" y="500753"/>
                  <a:pt x="2206897" y="501515"/>
                </a:cubicBezTo>
                <a:cubicBezTo>
                  <a:pt x="2202328" y="502165"/>
                  <a:pt x="2201920" y="494310"/>
                  <a:pt x="2196224" y="495707"/>
                </a:cubicBezTo>
                <a:cubicBezTo>
                  <a:pt x="2193711" y="498710"/>
                  <a:pt x="2195870" y="504435"/>
                  <a:pt x="2189708" y="506774"/>
                </a:cubicBezTo>
                <a:cubicBezTo>
                  <a:pt x="2185604" y="504533"/>
                  <a:pt x="2180316" y="503757"/>
                  <a:pt x="2174721" y="504464"/>
                </a:cubicBezTo>
                <a:cubicBezTo>
                  <a:pt x="2171617" y="504857"/>
                  <a:pt x="2168938" y="503291"/>
                  <a:pt x="2167346" y="500457"/>
                </a:cubicBezTo>
                <a:cubicBezTo>
                  <a:pt x="2166133" y="498328"/>
                  <a:pt x="2166639" y="496411"/>
                  <a:pt x="2168559" y="494848"/>
                </a:cubicBezTo>
                <a:cubicBezTo>
                  <a:pt x="2168855" y="494606"/>
                  <a:pt x="2169263" y="494043"/>
                  <a:pt x="2169176" y="493816"/>
                </a:cubicBezTo>
                <a:lnTo>
                  <a:pt x="2165438" y="479915"/>
                </a:lnTo>
                <a:lnTo>
                  <a:pt x="2135749" y="479915"/>
                </a:lnTo>
                <a:lnTo>
                  <a:pt x="2134831" y="480351"/>
                </a:lnTo>
                <a:lnTo>
                  <a:pt x="2134932" y="479915"/>
                </a:lnTo>
                <a:lnTo>
                  <a:pt x="2076866" y="479915"/>
                </a:lnTo>
                <a:lnTo>
                  <a:pt x="2076752" y="480084"/>
                </a:lnTo>
                <a:lnTo>
                  <a:pt x="2076246" y="479915"/>
                </a:lnTo>
                <a:lnTo>
                  <a:pt x="2036282" y="479915"/>
                </a:lnTo>
                <a:lnTo>
                  <a:pt x="2033280" y="483185"/>
                </a:lnTo>
                <a:cubicBezTo>
                  <a:pt x="2030346" y="484781"/>
                  <a:pt x="2027696" y="481001"/>
                  <a:pt x="2025693" y="484214"/>
                </a:cubicBezTo>
                <a:cubicBezTo>
                  <a:pt x="2024862" y="487697"/>
                  <a:pt x="2027851" y="491278"/>
                  <a:pt x="2025454" y="496003"/>
                </a:cubicBezTo>
                <a:cubicBezTo>
                  <a:pt x="2023888" y="493141"/>
                  <a:pt x="2022946" y="491307"/>
                  <a:pt x="2021917" y="489502"/>
                </a:cubicBezTo>
                <a:cubicBezTo>
                  <a:pt x="2021025" y="487881"/>
                  <a:pt x="2019589" y="486640"/>
                  <a:pt x="2017867" y="487668"/>
                </a:cubicBezTo>
                <a:cubicBezTo>
                  <a:pt x="2016614" y="488444"/>
                  <a:pt x="2015189" y="490181"/>
                  <a:pt x="2015160" y="491505"/>
                </a:cubicBezTo>
                <a:cubicBezTo>
                  <a:pt x="2015106" y="494411"/>
                  <a:pt x="2016051" y="497328"/>
                  <a:pt x="2016318" y="500248"/>
                </a:cubicBezTo>
                <a:cubicBezTo>
                  <a:pt x="2016669" y="503814"/>
                  <a:pt x="2016051" y="507002"/>
                  <a:pt x="2011593" y="508694"/>
                </a:cubicBezTo>
                <a:cubicBezTo>
                  <a:pt x="2007464" y="502248"/>
                  <a:pt x="2005222" y="495313"/>
                  <a:pt x="2003443" y="487795"/>
                </a:cubicBezTo>
                <a:lnTo>
                  <a:pt x="2000962" y="479915"/>
                </a:lnTo>
                <a:lnTo>
                  <a:pt x="1982984" y="479915"/>
                </a:lnTo>
                <a:lnTo>
                  <a:pt x="1982984" y="481297"/>
                </a:lnTo>
                <a:cubicBezTo>
                  <a:pt x="1983012" y="490448"/>
                  <a:pt x="1985073" y="499865"/>
                  <a:pt x="1979233" y="508214"/>
                </a:cubicBezTo>
                <a:cubicBezTo>
                  <a:pt x="1977161" y="511160"/>
                  <a:pt x="1977020" y="514416"/>
                  <a:pt x="1977908" y="517986"/>
                </a:cubicBezTo>
                <a:cubicBezTo>
                  <a:pt x="1978825" y="521523"/>
                  <a:pt x="1980377" y="525162"/>
                  <a:pt x="1979374" y="529223"/>
                </a:cubicBezTo>
                <a:cubicBezTo>
                  <a:pt x="1975371" y="529266"/>
                  <a:pt x="1972649" y="528277"/>
                  <a:pt x="1972396" y="523765"/>
                </a:cubicBezTo>
                <a:cubicBezTo>
                  <a:pt x="1972183" y="519986"/>
                  <a:pt x="1971591" y="516235"/>
                  <a:pt x="1971184" y="512528"/>
                </a:cubicBezTo>
                <a:cubicBezTo>
                  <a:pt x="1965599" y="512430"/>
                  <a:pt x="1965838" y="504941"/>
                  <a:pt x="1960820" y="504168"/>
                </a:cubicBezTo>
                <a:cubicBezTo>
                  <a:pt x="1956279" y="505507"/>
                  <a:pt x="1954391" y="509637"/>
                  <a:pt x="1951413" y="512528"/>
                </a:cubicBezTo>
                <a:cubicBezTo>
                  <a:pt x="1949977" y="513910"/>
                  <a:pt x="1948764" y="516011"/>
                  <a:pt x="1945393" y="514882"/>
                </a:cubicBezTo>
                <a:cubicBezTo>
                  <a:pt x="1940711" y="504998"/>
                  <a:pt x="1937668" y="493931"/>
                  <a:pt x="1933564" y="483272"/>
                </a:cubicBezTo>
                <a:lnTo>
                  <a:pt x="1932708" y="479915"/>
                </a:lnTo>
                <a:lnTo>
                  <a:pt x="1923567" y="479915"/>
                </a:lnTo>
                <a:lnTo>
                  <a:pt x="1929882" y="519437"/>
                </a:lnTo>
                <a:cubicBezTo>
                  <a:pt x="1930095" y="520931"/>
                  <a:pt x="1929376" y="522595"/>
                  <a:pt x="1929051" y="524415"/>
                </a:cubicBezTo>
                <a:cubicBezTo>
                  <a:pt x="1927290" y="524245"/>
                  <a:pt x="1926077" y="524090"/>
                  <a:pt x="1924864" y="524036"/>
                </a:cubicBezTo>
                <a:cubicBezTo>
                  <a:pt x="1923695" y="523978"/>
                  <a:pt x="1922507" y="524007"/>
                  <a:pt x="1921323" y="524007"/>
                </a:cubicBezTo>
                <a:cubicBezTo>
                  <a:pt x="1920702" y="525515"/>
                  <a:pt x="1920154" y="526627"/>
                  <a:pt x="1919760" y="527811"/>
                </a:cubicBezTo>
                <a:cubicBezTo>
                  <a:pt x="1918461" y="531887"/>
                  <a:pt x="1915573" y="534186"/>
                  <a:pt x="1911537" y="534836"/>
                </a:cubicBezTo>
                <a:cubicBezTo>
                  <a:pt x="1907253" y="535482"/>
                  <a:pt x="1905982" y="531731"/>
                  <a:pt x="1903896" y="529165"/>
                </a:cubicBezTo>
                <a:cubicBezTo>
                  <a:pt x="1903712" y="528999"/>
                  <a:pt x="1903120" y="529140"/>
                  <a:pt x="1902571" y="529140"/>
                </a:cubicBezTo>
                <a:cubicBezTo>
                  <a:pt x="1902120" y="531479"/>
                  <a:pt x="1901654" y="533778"/>
                  <a:pt x="1900979" y="537204"/>
                </a:cubicBezTo>
                <a:cubicBezTo>
                  <a:pt x="1899709" y="535215"/>
                  <a:pt x="1898709" y="534269"/>
                  <a:pt x="1898467" y="533186"/>
                </a:cubicBezTo>
                <a:cubicBezTo>
                  <a:pt x="1896987" y="526136"/>
                  <a:pt x="1895662" y="519043"/>
                  <a:pt x="1894280" y="511965"/>
                </a:cubicBezTo>
                <a:cubicBezTo>
                  <a:pt x="1893955" y="510286"/>
                  <a:pt x="1893929" y="508395"/>
                  <a:pt x="1893038" y="507099"/>
                </a:cubicBezTo>
                <a:cubicBezTo>
                  <a:pt x="1892179" y="505886"/>
                  <a:pt x="1890446" y="504760"/>
                  <a:pt x="1889020" y="504673"/>
                </a:cubicBezTo>
                <a:cubicBezTo>
                  <a:pt x="1886992" y="504533"/>
                  <a:pt x="1885988" y="506590"/>
                  <a:pt x="1886609" y="508243"/>
                </a:cubicBezTo>
                <a:cubicBezTo>
                  <a:pt x="1888963" y="514741"/>
                  <a:pt x="1887753" y="521469"/>
                  <a:pt x="1888371" y="528136"/>
                </a:cubicBezTo>
                <a:cubicBezTo>
                  <a:pt x="1882747" y="515885"/>
                  <a:pt x="1881422" y="502432"/>
                  <a:pt x="1877488" y="489094"/>
                </a:cubicBezTo>
                <a:cubicBezTo>
                  <a:pt x="1872481" y="491393"/>
                  <a:pt x="1869886" y="494256"/>
                  <a:pt x="1870297" y="499161"/>
                </a:cubicBezTo>
                <a:cubicBezTo>
                  <a:pt x="1870593" y="502840"/>
                  <a:pt x="1871127" y="506536"/>
                  <a:pt x="1871535" y="510214"/>
                </a:cubicBezTo>
                <a:cubicBezTo>
                  <a:pt x="1869084" y="510427"/>
                  <a:pt x="1868081" y="509427"/>
                  <a:pt x="1867435" y="508157"/>
                </a:cubicBezTo>
                <a:cubicBezTo>
                  <a:pt x="1866814" y="506915"/>
                  <a:pt x="1866547" y="505406"/>
                  <a:pt x="1865543" y="504590"/>
                </a:cubicBezTo>
                <a:cubicBezTo>
                  <a:pt x="1864135" y="506128"/>
                  <a:pt x="1865374" y="509102"/>
                  <a:pt x="1863388" y="510344"/>
                </a:cubicBezTo>
                <a:cubicBezTo>
                  <a:pt x="1863092" y="510510"/>
                  <a:pt x="1862738" y="510665"/>
                  <a:pt x="1862302" y="510752"/>
                </a:cubicBezTo>
                <a:cubicBezTo>
                  <a:pt x="1855602" y="508947"/>
                  <a:pt x="1857930" y="501306"/>
                  <a:pt x="1854490" y="497469"/>
                </a:cubicBezTo>
                <a:cubicBezTo>
                  <a:pt x="1852545" y="498541"/>
                  <a:pt x="1851148" y="499331"/>
                  <a:pt x="1849794" y="500064"/>
                </a:cubicBezTo>
                <a:cubicBezTo>
                  <a:pt x="1843575" y="495877"/>
                  <a:pt x="1843856" y="487824"/>
                  <a:pt x="1838727" y="483607"/>
                </a:cubicBezTo>
                <a:lnTo>
                  <a:pt x="1840835" y="479915"/>
                </a:lnTo>
                <a:lnTo>
                  <a:pt x="1815594" y="479915"/>
                </a:lnTo>
                <a:lnTo>
                  <a:pt x="1804926" y="497173"/>
                </a:lnTo>
                <a:cubicBezTo>
                  <a:pt x="1800259" y="500360"/>
                  <a:pt x="1799681" y="502995"/>
                  <a:pt x="1801093" y="507298"/>
                </a:cubicBezTo>
                <a:cubicBezTo>
                  <a:pt x="1803222" y="513853"/>
                  <a:pt x="1801529" y="520606"/>
                  <a:pt x="1802360" y="527277"/>
                </a:cubicBezTo>
                <a:cubicBezTo>
                  <a:pt x="1802742" y="530378"/>
                  <a:pt x="1799356" y="532424"/>
                  <a:pt x="1794985" y="532861"/>
                </a:cubicBezTo>
                <a:cubicBezTo>
                  <a:pt x="1792068" y="533157"/>
                  <a:pt x="1790235" y="531944"/>
                  <a:pt x="1789235" y="529082"/>
                </a:cubicBezTo>
                <a:cubicBezTo>
                  <a:pt x="1787556" y="524303"/>
                  <a:pt x="1785780" y="519549"/>
                  <a:pt x="1784214" y="514741"/>
                </a:cubicBezTo>
                <a:cubicBezTo>
                  <a:pt x="1782506" y="509539"/>
                  <a:pt x="1780998" y="504294"/>
                  <a:pt x="1779406" y="499089"/>
                </a:cubicBezTo>
                <a:cubicBezTo>
                  <a:pt x="1778290" y="499273"/>
                  <a:pt x="1776641" y="500035"/>
                  <a:pt x="1776135" y="499569"/>
                </a:cubicBezTo>
                <a:cubicBezTo>
                  <a:pt x="1771890" y="495411"/>
                  <a:pt x="1768378" y="490928"/>
                  <a:pt x="1766519" y="484907"/>
                </a:cubicBezTo>
                <a:lnTo>
                  <a:pt x="1763439" y="479915"/>
                </a:lnTo>
                <a:lnTo>
                  <a:pt x="1756863" y="479915"/>
                </a:lnTo>
                <a:lnTo>
                  <a:pt x="1754928" y="480915"/>
                </a:lnTo>
                <a:cubicBezTo>
                  <a:pt x="1752391" y="482452"/>
                  <a:pt x="1749767" y="483889"/>
                  <a:pt x="1747399" y="485668"/>
                </a:cubicBezTo>
                <a:cubicBezTo>
                  <a:pt x="1743338" y="488740"/>
                  <a:pt x="1738909" y="490011"/>
                  <a:pt x="1734187" y="490011"/>
                </a:cubicBezTo>
                <a:cubicBezTo>
                  <a:pt x="1732621" y="489982"/>
                  <a:pt x="1731000" y="489827"/>
                  <a:pt x="1729379" y="489531"/>
                </a:cubicBezTo>
                <a:cubicBezTo>
                  <a:pt x="1728856" y="488531"/>
                  <a:pt x="1728434" y="486993"/>
                  <a:pt x="1727842" y="486174"/>
                </a:cubicBezTo>
                <a:cubicBezTo>
                  <a:pt x="1727643" y="485907"/>
                  <a:pt x="1727430" y="485694"/>
                  <a:pt x="1727163" y="485611"/>
                </a:cubicBezTo>
                <a:cubicBezTo>
                  <a:pt x="1724131" y="484752"/>
                  <a:pt x="1721088" y="486315"/>
                  <a:pt x="1720001" y="488939"/>
                </a:cubicBezTo>
                <a:cubicBezTo>
                  <a:pt x="1719677" y="489715"/>
                  <a:pt x="1720496" y="491899"/>
                  <a:pt x="1720973" y="491957"/>
                </a:cubicBezTo>
                <a:cubicBezTo>
                  <a:pt x="1723384" y="492307"/>
                  <a:pt x="1725838" y="492126"/>
                  <a:pt x="1728264" y="492166"/>
                </a:cubicBezTo>
                <a:cubicBezTo>
                  <a:pt x="1726838" y="495609"/>
                  <a:pt x="1726376" y="500219"/>
                  <a:pt x="1723835" y="502320"/>
                </a:cubicBezTo>
                <a:cubicBezTo>
                  <a:pt x="1716110" y="508749"/>
                  <a:pt x="1707819" y="514643"/>
                  <a:pt x="1698257" y="518195"/>
                </a:cubicBezTo>
                <a:cubicBezTo>
                  <a:pt x="1693308" y="520014"/>
                  <a:pt x="1688179" y="521469"/>
                  <a:pt x="1683046" y="523090"/>
                </a:cubicBezTo>
                <a:cubicBezTo>
                  <a:pt x="1681562" y="520790"/>
                  <a:pt x="1683919" y="519466"/>
                  <a:pt x="1684482" y="517632"/>
                </a:cubicBezTo>
                <a:cubicBezTo>
                  <a:pt x="1684511" y="517506"/>
                  <a:pt x="1684511" y="517394"/>
                  <a:pt x="1684454" y="517253"/>
                </a:cubicBezTo>
                <a:cubicBezTo>
                  <a:pt x="1684270" y="516827"/>
                  <a:pt x="1683807" y="516336"/>
                  <a:pt x="1683537" y="515885"/>
                </a:cubicBezTo>
                <a:cubicBezTo>
                  <a:pt x="1682804" y="516210"/>
                  <a:pt x="1681746" y="516365"/>
                  <a:pt x="1681353" y="516957"/>
                </a:cubicBezTo>
                <a:cubicBezTo>
                  <a:pt x="1679999" y="519015"/>
                  <a:pt x="1678844" y="521227"/>
                  <a:pt x="1677588" y="523498"/>
                </a:cubicBezTo>
                <a:cubicBezTo>
                  <a:pt x="1675993" y="523498"/>
                  <a:pt x="1674332" y="523498"/>
                  <a:pt x="1672004" y="523498"/>
                </a:cubicBezTo>
                <a:cubicBezTo>
                  <a:pt x="1669141" y="527432"/>
                  <a:pt x="1667409" y="533298"/>
                  <a:pt x="1661092" y="534016"/>
                </a:cubicBezTo>
                <a:cubicBezTo>
                  <a:pt x="1661117" y="533973"/>
                  <a:pt x="1661117" y="533948"/>
                  <a:pt x="1661146" y="533890"/>
                </a:cubicBezTo>
                <a:cubicBezTo>
                  <a:pt x="1661117" y="533861"/>
                  <a:pt x="1661092" y="533861"/>
                  <a:pt x="1661063" y="533832"/>
                </a:cubicBezTo>
                <a:cubicBezTo>
                  <a:pt x="1663741" y="529887"/>
                  <a:pt x="1667521" y="526403"/>
                  <a:pt x="1667434" y="520115"/>
                </a:cubicBezTo>
                <a:cubicBezTo>
                  <a:pt x="1660597" y="521029"/>
                  <a:pt x="1658114" y="525515"/>
                  <a:pt x="1655125" y="530591"/>
                </a:cubicBezTo>
                <a:cubicBezTo>
                  <a:pt x="1657522" y="531887"/>
                  <a:pt x="1659287" y="532861"/>
                  <a:pt x="1661063" y="533832"/>
                </a:cubicBezTo>
                <a:cubicBezTo>
                  <a:pt x="1661005" y="533890"/>
                  <a:pt x="1660951" y="533973"/>
                  <a:pt x="1660922" y="534074"/>
                </a:cubicBezTo>
                <a:cubicBezTo>
                  <a:pt x="1660976" y="534074"/>
                  <a:pt x="1661034" y="534016"/>
                  <a:pt x="1661092" y="534016"/>
                </a:cubicBezTo>
                <a:cubicBezTo>
                  <a:pt x="1659258" y="537261"/>
                  <a:pt x="1657933" y="540983"/>
                  <a:pt x="1653631" y="541954"/>
                </a:cubicBezTo>
                <a:cubicBezTo>
                  <a:pt x="1648556" y="540474"/>
                  <a:pt x="1643690" y="537427"/>
                  <a:pt x="1637557" y="539149"/>
                </a:cubicBezTo>
                <a:cubicBezTo>
                  <a:pt x="1636810" y="541856"/>
                  <a:pt x="1636077" y="544549"/>
                  <a:pt x="1635160" y="547975"/>
                </a:cubicBezTo>
                <a:cubicBezTo>
                  <a:pt x="1631269" y="544340"/>
                  <a:pt x="1627757" y="546791"/>
                  <a:pt x="1624219" y="547877"/>
                </a:cubicBezTo>
                <a:cubicBezTo>
                  <a:pt x="1619790" y="549202"/>
                  <a:pt x="1615491" y="550895"/>
                  <a:pt x="1611033" y="552108"/>
                </a:cubicBezTo>
                <a:cubicBezTo>
                  <a:pt x="1609174" y="552628"/>
                  <a:pt x="1608171" y="551094"/>
                  <a:pt x="1607694" y="549386"/>
                </a:cubicBezTo>
                <a:cubicBezTo>
                  <a:pt x="1607734" y="549386"/>
                  <a:pt x="1607763" y="549386"/>
                  <a:pt x="1607821" y="549386"/>
                </a:cubicBezTo>
                <a:cubicBezTo>
                  <a:pt x="1607849" y="549274"/>
                  <a:pt x="1607875" y="549173"/>
                  <a:pt x="1607932" y="549090"/>
                </a:cubicBezTo>
                <a:cubicBezTo>
                  <a:pt x="1611275" y="547935"/>
                  <a:pt x="1614628" y="546791"/>
                  <a:pt x="1618112" y="545578"/>
                </a:cubicBezTo>
                <a:cubicBezTo>
                  <a:pt x="1616336" y="541207"/>
                  <a:pt x="1613740" y="541181"/>
                  <a:pt x="1610499" y="542575"/>
                </a:cubicBezTo>
                <a:cubicBezTo>
                  <a:pt x="1609680" y="544661"/>
                  <a:pt x="1608792" y="546877"/>
                  <a:pt x="1607932" y="549090"/>
                </a:cubicBezTo>
                <a:cubicBezTo>
                  <a:pt x="1607821" y="549119"/>
                  <a:pt x="1607734" y="549173"/>
                  <a:pt x="1607636" y="549173"/>
                </a:cubicBezTo>
                <a:cubicBezTo>
                  <a:pt x="1607636" y="549245"/>
                  <a:pt x="1607665" y="549303"/>
                  <a:pt x="1607694" y="549386"/>
                </a:cubicBezTo>
                <a:cubicBezTo>
                  <a:pt x="1604012" y="548708"/>
                  <a:pt x="1599641" y="549032"/>
                  <a:pt x="1596880" y="547087"/>
                </a:cubicBezTo>
                <a:cubicBezTo>
                  <a:pt x="1591971" y="543661"/>
                  <a:pt x="1586809" y="543253"/>
                  <a:pt x="1582058" y="543520"/>
                </a:cubicBezTo>
                <a:cubicBezTo>
                  <a:pt x="1578434" y="540799"/>
                  <a:pt x="1578265" y="535695"/>
                  <a:pt x="1573034" y="535287"/>
                </a:cubicBezTo>
                <a:cubicBezTo>
                  <a:pt x="1570201" y="536835"/>
                  <a:pt x="1566985" y="538615"/>
                  <a:pt x="1563797" y="540391"/>
                </a:cubicBezTo>
                <a:cubicBezTo>
                  <a:pt x="1560473" y="537427"/>
                  <a:pt x="1557441" y="535103"/>
                  <a:pt x="1554831" y="532381"/>
                </a:cubicBezTo>
                <a:cubicBezTo>
                  <a:pt x="1547640" y="524739"/>
                  <a:pt x="1548528" y="516957"/>
                  <a:pt x="1557072" y="511131"/>
                </a:cubicBezTo>
                <a:cubicBezTo>
                  <a:pt x="1560823" y="508565"/>
                  <a:pt x="1565111" y="506648"/>
                  <a:pt x="1568143" y="503193"/>
                </a:cubicBezTo>
                <a:cubicBezTo>
                  <a:pt x="1565689" y="498245"/>
                  <a:pt x="1562361" y="494902"/>
                  <a:pt x="1557877" y="493393"/>
                </a:cubicBezTo>
                <a:cubicBezTo>
                  <a:pt x="1553575" y="491957"/>
                  <a:pt x="1549023" y="491632"/>
                  <a:pt x="1545933" y="487444"/>
                </a:cubicBezTo>
                <a:cubicBezTo>
                  <a:pt x="1545157" y="486401"/>
                  <a:pt x="1542042" y="486881"/>
                  <a:pt x="1539999" y="487047"/>
                </a:cubicBezTo>
                <a:cubicBezTo>
                  <a:pt x="1536403" y="487343"/>
                  <a:pt x="1533216" y="490448"/>
                  <a:pt x="1528520" y="488740"/>
                </a:cubicBezTo>
                <a:cubicBezTo>
                  <a:pt x="1529733" y="487444"/>
                  <a:pt x="1530383" y="486372"/>
                  <a:pt x="1531325" y="485878"/>
                </a:cubicBezTo>
                <a:lnTo>
                  <a:pt x="1542745" y="479915"/>
                </a:lnTo>
                <a:lnTo>
                  <a:pt x="1373558" y="479915"/>
                </a:lnTo>
                <a:lnTo>
                  <a:pt x="1371597" y="481803"/>
                </a:lnTo>
                <a:lnTo>
                  <a:pt x="1367373" y="479915"/>
                </a:lnTo>
                <a:lnTo>
                  <a:pt x="1341941" y="479915"/>
                </a:lnTo>
                <a:lnTo>
                  <a:pt x="1341804" y="480323"/>
                </a:lnTo>
                <a:cubicBezTo>
                  <a:pt x="1344457" y="484131"/>
                  <a:pt x="1347207" y="487824"/>
                  <a:pt x="1349474" y="491801"/>
                </a:cubicBezTo>
                <a:cubicBezTo>
                  <a:pt x="1350676" y="493844"/>
                  <a:pt x="1351098" y="496497"/>
                  <a:pt x="1351478" y="498923"/>
                </a:cubicBezTo>
                <a:cubicBezTo>
                  <a:pt x="1351774" y="500573"/>
                  <a:pt x="1351268" y="502378"/>
                  <a:pt x="1349110" y="502490"/>
                </a:cubicBezTo>
                <a:cubicBezTo>
                  <a:pt x="1347077" y="502601"/>
                  <a:pt x="1346290" y="501165"/>
                  <a:pt x="1345966" y="499385"/>
                </a:cubicBezTo>
                <a:cubicBezTo>
                  <a:pt x="1345641" y="497793"/>
                  <a:pt x="1345345" y="496201"/>
                  <a:pt x="1345078" y="494790"/>
                </a:cubicBezTo>
                <a:cubicBezTo>
                  <a:pt x="1342652" y="494140"/>
                  <a:pt x="1340706" y="493606"/>
                  <a:pt x="1338815" y="493097"/>
                </a:cubicBezTo>
                <a:cubicBezTo>
                  <a:pt x="1338519" y="491393"/>
                  <a:pt x="1338324" y="490123"/>
                  <a:pt x="1338169" y="489036"/>
                </a:cubicBezTo>
                <a:cubicBezTo>
                  <a:pt x="1336927" y="490361"/>
                  <a:pt x="1334981" y="490632"/>
                  <a:pt x="1333429" y="491278"/>
                </a:cubicBezTo>
                <a:cubicBezTo>
                  <a:pt x="1329765" y="488415"/>
                  <a:pt x="1334079" y="486556"/>
                  <a:pt x="1333191" y="483398"/>
                </a:cubicBezTo>
                <a:cubicBezTo>
                  <a:pt x="1332162" y="483214"/>
                  <a:pt x="1330708" y="482777"/>
                  <a:pt x="1329271" y="482748"/>
                </a:cubicBezTo>
                <a:lnTo>
                  <a:pt x="1323919" y="479915"/>
                </a:lnTo>
                <a:lnTo>
                  <a:pt x="1255665" y="479915"/>
                </a:lnTo>
                <a:lnTo>
                  <a:pt x="1258796" y="487120"/>
                </a:lnTo>
                <a:cubicBezTo>
                  <a:pt x="1261265" y="490278"/>
                  <a:pt x="1262012" y="493844"/>
                  <a:pt x="1263308" y="497414"/>
                </a:cubicBezTo>
                <a:cubicBezTo>
                  <a:pt x="1264424" y="500457"/>
                  <a:pt x="1266878" y="503024"/>
                  <a:pt x="1268582" y="505590"/>
                </a:cubicBezTo>
                <a:cubicBezTo>
                  <a:pt x="1270008" y="505381"/>
                  <a:pt x="1270881" y="505435"/>
                  <a:pt x="1271628" y="505139"/>
                </a:cubicBezTo>
                <a:cubicBezTo>
                  <a:pt x="1279595" y="502024"/>
                  <a:pt x="1279357" y="502107"/>
                  <a:pt x="1282331" y="509286"/>
                </a:cubicBezTo>
                <a:cubicBezTo>
                  <a:pt x="1284869" y="515448"/>
                  <a:pt x="1286843" y="522086"/>
                  <a:pt x="1293034" y="526064"/>
                </a:cubicBezTo>
                <a:cubicBezTo>
                  <a:pt x="1290059" y="529378"/>
                  <a:pt x="1290355" y="533186"/>
                  <a:pt x="1289817" y="536583"/>
                </a:cubicBezTo>
                <a:cubicBezTo>
                  <a:pt x="1287168" y="537612"/>
                  <a:pt x="1285547" y="536287"/>
                  <a:pt x="1284248" y="534565"/>
                </a:cubicBezTo>
                <a:cubicBezTo>
                  <a:pt x="1282486" y="532183"/>
                  <a:pt x="1281176" y="529349"/>
                  <a:pt x="1279144" y="527306"/>
                </a:cubicBezTo>
                <a:cubicBezTo>
                  <a:pt x="1277848" y="526006"/>
                  <a:pt x="1275224" y="524866"/>
                  <a:pt x="1273686" y="525303"/>
                </a:cubicBezTo>
                <a:cubicBezTo>
                  <a:pt x="1272065" y="525811"/>
                  <a:pt x="1270881" y="528165"/>
                  <a:pt x="1269741" y="529912"/>
                </a:cubicBezTo>
                <a:cubicBezTo>
                  <a:pt x="1269358" y="530464"/>
                  <a:pt x="1269556" y="531562"/>
                  <a:pt x="1269795" y="532323"/>
                </a:cubicBezTo>
                <a:cubicBezTo>
                  <a:pt x="1270798" y="535370"/>
                  <a:pt x="1269499" y="537528"/>
                  <a:pt x="1266878" y="538474"/>
                </a:cubicBezTo>
                <a:cubicBezTo>
                  <a:pt x="1260067" y="540911"/>
                  <a:pt x="1259644" y="547794"/>
                  <a:pt x="1256612" y="552869"/>
                </a:cubicBezTo>
                <a:cubicBezTo>
                  <a:pt x="1256370" y="553277"/>
                  <a:pt x="1257204" y="554378"/>
                  <a:pt x="1257670" y="555465"/>
                </a:cubicBezTo>
                <a:cubicBezTo>
                  <a:pt x="1261067" y="556324"/>
                  <a:pt x="1264662" y="557241"/>
                  <a:pt x="1268668" y="558270"/>
                </a:cubicBezTo>
                <a:cubicBezTo>
                  <a:pt x="1267019" y="560778"/>
                  <a:pt x="1265099" y="562724"/>
                  <a:pt x="1264254" y="565121"/>
                </a:cubicBezTo>
                <a:cubicBezTo>
                  <a:pt x="1261983" y="571438"/>
                  <a:pt x="1261478" y="571578"/>
                  <a:pt x="1256258" y="567012"/>
                </a:cubicBezTo>
                <a:cubicBezTo>
                  <a:pt x="1255934" y="566716"/>
                  <a:pt x="1255612" y="566420"/>
                  <a:pt x="1254934" y="565770"/>
                </a:cubicBezTo>
                <a:cubicBezTo>
                  <a:pt x="1253454" y="567095"/>
                  <a:pt x="1252042" y="568604"/>
                  <a:pt x="1250378" y="569748"/>
                </a:cubicBezTo>
                <a:cubicBezTo>
                  <a:pt x="1248350" y="571170"/>
                  <a:pt x="1246108" y="570817"/>
                  <a:pt x="1244924" y="568691"/>
                </a:cubicBezTo>
                <a:cubicBezTo>
                  <a:pt x="1243513" y="566149"/>
                  <a:pt x="1242708" y="563262"/>
                  <a:pt x="1241650" y="560569"/>
                </a:cubicBezTo>
                <a:cubicBezTo>
                  <a:pt x="1238026" y="566362"/>
                  <a:pt x="1238026" y="566362"/>
                  <a:pt x="1238171" y="571903"/>
                </a:cubicBezTo>
                <a:cubicBezTo>
                  <a:pt x="1238268" y="574950"/>
                  <a:pt x="1236604" y="576090"/>
                  <a:pt x="1233630" y="576303"/>
                </a:cubicBezTo>
                <a:cubicBezTo>
                  <a:pt x="1229117" y="576599"/>
                  <a:pt x="1227439" y="572257"/>
                  <a:pt x="1224281" y="570932"/>
                </a:cubicBezTo>
                <a:cubicBezTo>
                  <a:pt x="1218231" y="573087"/>
                  <a:pt x="1213748" y="576838"/>
                  <a:pt x="1209701" y="581195"/>
                </a:cubicBezTo>
                <a:cubicBezTo>
                  <a:pt x="1207994" y="583057"/>
                  <a:pt x="1208051" y="585299"/>
                  <a:pt x="1209560" y="586919"/>
                </a:cubicBezTo>
                <a:cubicBezTo>
                  <a:pt x="1210531" y="587991"/>
                  <a:pt x="1213311" y="589136"/>
                  <a:pt x="1213859" y="588612"/>
                </a:cubicBezTo>
                <a:cubicBezTo>
                  <a:pt x="1218639" y="584299"/>
                  <a:pt x="1226988" y="589757"/>
                  <a:pt x="1231005" y="582436"/>
                </a:cubicBezTo>
                <a:cubicBezTo>
                  <a:pt x="1230738" y="585779"/>
                  <a:pt x="1230951" y="589262"/>
                  <a:pt x="1230034" y="592421"/>
                </a:cubicBezTo>
                <a:cubicBezTo>
                  <a:pt x="1228876" y="596395"/>
                  <a:pt x="1227609" y="600824"/>
                  <a:pt x="1222068" y="600979"/>
                </a:cubicBezTo>
                <a:cubicBezTo>
                  <a:pt x="1221331" y="601008"/>
                  <a:pt x="1220122" y="601416"/>
                  <a:pt x="1219909" y="601979"/>
                </a:cubicBezTo>
                <a:cubicBezTo>
                  <a:pt x="1218021" y="606491"/>
                  <a:pt x="1214015" y="608790"/>
                  <a:pt x="1208698" y="610920"/>
                </a:cubicBezTo>
                <a:cubicBezTo>
                  <a:pt x="1211986" y="612696"/>
                  <a:pt x="1213690" y="613613"/>
                  <a:pt x="1215610" y="614642"/>
                </a:cubicBezTo>
                <a:cubicBezTo>
                  <a:pt x="1214451" y="618363"/>
                  <a:pt x="1214101" y="622763"/>
                  <a:pt x="1209023" y="622695"/>
                </a:cubicBezTo>
                <a:cubicBezTo>
                  <a:pt x="1203622" y="622608"/>
                  <a:pt x="1201381" y="625471"/>
                  <a:pt x="1201099" y="630632"/>
                </a:cubicBezTo>
                <a:cubicBezTo>
                  <a:pt x="1197291" y="631167"/>
                  <a:pt x="1193977" y="631603"/>
                  <a:pt x="1190707" y="632055"/>
                </a:cubicBezTo>
                <a:lnTo>
                  <a:pt x="1190765" y="632112"/>
                </a:lnTo>
                <a:cubicBezTo>
                  <a:pt x="1190833" y="632141"/>
                  <a:pt x="1190949" y="632224"/>
                  <a:pt x="1190949" y="632224"/>
                </a:cubicBezTo>
                <a:cubicBezTo>
                  <a:pt x="1190949" y="632224"/>
                  <a:pt x="1190920" y="632268"/>
                  <a:pt x="1190891" y="632296"/>
                </a:cubicBezTo>
                <a:cubicBezTo>
                  <a:pt x="1190862" y="632268"/>
                  <a:pt x="1190833" y="632224"/>
                  <a:pt x="1190794" y="632195"/>
                </a:cubicBezTo>
                <a:cubicBezTo>
                  <a:pt x="1188873" y="631928"/>
                  <a:pt x="1186928" y="631434"/>
                  <a:pt x="1185011" y="631463"/>
                </a:cubicBezTo>
                <a:cubicBezTo>
                  <a:pt x="1182192" y="631520"/>
                  <a:pt x="1179358" y="631972"/>
                  <a:pt x="1175875" y="632325"/>
                </a:cubicBezTo>
                <a:cubicBezTo>
                  <a:pt x="1174846" y="628546"/>
                  <a:pt x="1174012" y="625387"/>
                  <a:pt x="1173041" y="621778"/>
                </a:cubicBezTo>
                <a:cubicBezTo>
                  <a:pt x="1181867" y="619338"/>
                  <a:pt x="1184545" y="613613"/>
                  <a:pt x="1181824" y="605195"/>
                </a:cubicBezTo>
                <a:cubicBezTo>
                  <a:pt x="1184813" y="603221"/>
                  <a:pt x="1187282" y="601008"/>
                  <a:pt x="1190173" y="599824"/>
                </a:cubicBezTo>
                <a:cubicBezTo>
                  <a:pt x="1192357" y="598936"/>
                  <a:pt x="1195050" y="599232"/>
                  <a:pt x="1197519" y="599232"/>
                </a:cubicBezTo>
                <a:cubicBezTo>
                  <a:pt x="1197999" y="599257"/>
                  <a:pt x="1198858" y="600470"/>
                  <a:pt x="1198814" y="601091"/>
                </a:cubicBezTo>
                <a:cubicBezTo>
                  <a:pt x="1198785" y="601741"/>
                  <a:pt x="1198053" y="602712"/>
                  <a:pt x="1197407" y="602953"/>
                </a:cubicBezTo>
                <a:cubicBezTo>
                  <a:pt x="1195898" y="603488"/>
                  <a:pt x="1194273" y="603629"/>
                  <a:pt x="1192682" y="603953"/>
                </a:cubicBezTo>
                <a:cubicBezTo>
                  <a:pt x="1193923" y="610328"/>
                  <a:pt x="1193923" y="610328"/>
                  <a:pt x="1199081" y="612245"/>
                </a:cubicBezTo>
                <a:cubicBezTo>
                  <a:pt x="1200648" y="605166"/>
                  <a:pt x="1207203" y="599174"/>
                  <a:pt x="1202099" y="590179"/>
                </a:cubicBezTo>
                <a:cubicBezTo>
                  <a:pt x="1195782" y="589587"/>
                  <a:pt x="1188227" y="592334"/>
                  <a:pt x="1182304" y="586428"/>
                </a:cubicBezTo>
                <a:cubicBezTo>
                  <a:pt x="1179441" y="590078"/>
                  <a:pt x="1176875" y="593449"/>
                  <a:pt x="1171984" y="593096"/>
                </a:cubicBezTo>
                <a:cubicBezTo>
                  <a:pt x="1171446" y="598524"/>
                  <a:pt x="1170980" y="603434"/>
                  <a:pt x="1170500" y="608354"/>
                </a:cubicBezTo>
                <a:cubicBezTo>
                  <a:pt x="1165046" y="608563"/>
                  <a:pt x="1169612" y="602712"/>
                  <a:pt x="1165255" y="602192"/>
                </a:cubicBezTo>
                <a:cubicBezTo>
                  <a:pt x="1157022" y="604701"/>
                  <a:pt x="1157022" y="604701"/>
                  <a:pt x="1156881" y="616883"/>
                </a:cubicBezTo>
                <a:cubicBezTo>
                  <a:pt x="1152355" y="620309"/>
                  <a:pt x="1147377" y="623991"/>
                  <a:pt x="1142486" y="627770"/>
                </a:cubicBezTo>
                <a:cubicBezTo>
                  <a:pt x="1141865" y="628250"/>
                  <a:pt x="1141443" y="629037"/>
                  <a:pt x="1141006" y="629730"/>
                </a:cubicBezTo>
                <a:cubicBezTo>
                  <a:pt x="1136606" y="636357"/>
                  <a:pt x="1136606" y="636397"/>
                  <a:pt x="1128794" y="636300"/>
                </a:cubicBezTo>
                <a:cubicBezTo>
                  <a:pt x="1129260" y="634592"/>
                  <a:pt x="1130386" y="633704"/>
                  <a:pt x="1131599" y="633000"/>
                </a:cubicBezTo>
                <a:cubicBezTo>
                  <a:pt x="1132841" y="632325"/>
                  <a:pt x="1134223" y="631816"/>
                  <a:pt x="1135252" y="630928"/>
                </a:cubicBezTo>
                <a:cubicBezTo>
                  <a:pt x="1134898" y="627571"/>
                  <a:pt x="1134631" y="625063"/>
                  <a:pt x="1134393" y="623117"/>
                </a:cubicBezTo>
                <a:cubicBezTo>
                  <a:pt x="1134137" y="621128"/>
                  <a:pt x="1133869" y="619717"/>
                  <a:pt x="1133573" y="618591"/>
                </a:cubicBezTo>
                <a:cubicBezTo>
                  <a:pt x="1132924" y="616349"/>
                  <a:pt x="1131982" y="615205"/>
                  <a:pt x="1130119" y="612866"/>
                </a:cubicBezTo>
                <a:cubicBezTo>
                  <a:pt x="1127636" y="613992"/>
                  <a:pt x="1125044" y="615179"/>
                  <a:pt x="1121983" y="616558"/>
                </a:cubicBezTo>
                <a:lnTo>
                  <a:pt x="1112366" y="606787"/>
                </a:lnTo>
                <a:lnTo>
                  <a:pt x="1112071" y="606787"/>
                </a:lnTo>
                <a:lnTo>
                  <a:pt x="1112182" y="606552"/>
                </a:lnTo>
                <a:lnTo>
                  <a:pt x="1103653" y="595312"/>
                </a:lnTo>
                <a:cubicBezTo>
                  <a:pt x="1105992" y="594478"/>
                  <a:pt x="1107530" y="593337"/>
                  <a:pt x="1108800" y="593561"/>
                </a:cubicBezTo>
                <a:cubicBezTo>
                  <a:pt x="1112396" y="594254"/>
                  <a:pt x="1116456" y="594070"/>
                  <a:pt x="1119388" y="597961"/>
                </a:cubicBezTo>
                <a:cubicBezTo>
                  <a:pt x="1118698" y="600004"/>
                  <a:pt x="1117936" y="602275"/>
                  <a:pt x="1117048" y="604982"/>
                </a:cubicBezTo>
                <a:cubicBezTo>
                  <a:pt x="1118853" y="606054"/>
                  <a:pt x="1120586" y="607083"/>
                  <a:pt x="1122802" y="608354"/>
                </a:cubicBezTo>
                <a:cubicBezTo>
                  <a:pt x="1129144" y="601091"/>
                  <a:pt x="1127737" y="590121"/>
                  <a:pt x="1135873" y="584891"/>
                </a:cubicBezTo>
                <a:cubicBezTo>
                  <a:pt x="1127524" y="570961"/>
                  <a:pt x="1132473" y="571257"/>
                  <a:pt x="1142977" y="569156"/>
                </a:cubicBezTo>
                <a:cubicBezTo>
                  <a:pt x="1144601" y="568831"/>
                  <a:pt x="1146348" y="569099"/>
                  <a:pt x="1148535" y="569099"/>
                </a:cubicBezTo>
                <a:cubicBezTo>
                  <a:pt x="1149885" y="567308"/>
                  <a:pt x="1151384" y="565290"/>
                  <a:pt x="1152892" y="563291"/>
                </a:cubicBezTo>
                <a:cubicBezTo>
                  <a:pt x="1154159" y="561612"/>
                  <a:pt x="1155430" y="559919"/>
                  <a:pt x="1156668" y="558298"/>
                </a:cubicBezTo>
                <a:cubicBezTo>
                  <a:pt x="1156105" y="554490"/>
                  <a:pt x="1153780" y="550866"/>
                  <a:pt x="1156556" y="547087"/>
                </a:cubicBezTo>
                <a:cubicBezTo>
                  <a:pt x="1159801" y="547173"/>
                  <a:pt x="1158079" y="550245"/>
                  <a:pt x="1159180" y="551628"/>
                </a:cubicBezTo>
                <a:cubicBezTo>
                  <a:pt x="1160209" y="552924"/>
                  <a:pt x="1161155" y="554252"/>
                  <a:pt x="1162368" y="555916"/>
                </a:cubicBezTo>
                <a:cubicBezTo>
                  <a:pt x="1165934" y="553220"/>
                  <a:pt x="1169204" y="550808"/>
                  <a:pt x="1172745" y="548144"/>
                </a:cubicBezTo>
                <a:cubicBezTo>
                  <a:pt x="1175464" y="549415"/>
                  <a:pt x="1177990" y="550570"/>
                  <a:pt x="1180441" y="551711"/>
                </a:cubicBezTo>
                <a:cubicBezTo>
                  <a:pt x="1186520" y="544127"/>
                  <a:pt x="1186520" y="544127"/>
                  <a:pt x="1196374" y="539586"/>
                </a:cubicBezTo>
                <a:cubicBezTo>
                  <a:pt x="1196374" y="537204"/>
                  <a:pt x="1196374" y="534695"/>
                  <a:pt x="1196374" y="531536"/>
                </a:cubicBezTo>
                <a:cubicBezTo>
                  <a:pt x="1193783" y="531240"/>
                  <a:pt x="1191032" y="530944"/>
                  <a:pt x="1187491" y="530562"/>
                </a:cubicBezTo>
                <a:cubicBezTo>
                  <a:pt x="1186733" y="525274"/>
                  <a:pt x="1185137" y="519986"/>
                  <a:pt x="1185462" y="514856"/>
                </a:cubicBezTo>
                <a:cubicBezTo>
                  <a:pt x="1185787" y="510131"/>
                  <a:pt x="1188227" y="505536"/>
                  <a:pt x="1189736" y="500782"/>
                </a:cubicBezTo>
                <a:cubicBezTo>
                  <a:pt x="1186054" y="498060"/>
                  <a:pt x="1182387" y="496819"/>
                  <a:pt x="1178737" y="497357"/>
                </a:cubicBezTo>
                <a:cubicBezTo>
                  <a:pt x="1176521" y="497681"/>
                  <a:pt x="1174337" y="498624"/>
                  <a:pt x="1172096" y="500273"/>
                </a:cubicBezTo>
                <a:cubicBezTo>
                  <a:pt x="1172504" y="501219"/>
                  <a:pt x="1172828" y="502024"/>
                  <a:pt x="1173096" y="502699"/>
                </a:cubicBezTo>
                <a:cubicBezTo>
                  <a:pt x="1173392" y="503435"/>
                  <a:pt x="1173605" y="504027"/>
                  <a:pt x="1173745" y="504533"/>
                </a:cubicBezTo>
                <a:cubicBezTo>
                  <a:pt x="1173872" y="504886"/>
                  <a:pt x="1173929" y="505182"/>
                  <a:pt x="1173984" y="505478"/>
                </a:cubicBezTo>
                <a:cubicBezTo>
                  <a:pt x="1174041" y="505857"/>
                  <a:pt x="1174041" y="506211"/>
                  <a:pt x="1173984" y="506536"/>
                </a:cubicBezTo>
                <a:cubicBezTo>
                  <a:pt x="1173803" y="507832"/>
                  <a:pt x="1172688" y="508720"/>
                  <a:pt x="1170500" y="510510"/>
                </a:cubicBezTo>
                <a:cubicBezTo>
                  <a:pt x="1167230" y="506774"/>
                  <a:pt x="1163960" y="503024"/>
                  <a:pt x="1160292" y="498894"/>
                </a:cubicBezTo>
                <a:cubicBezTo>
                  <a:pt x="1162155" y="492718"/>
                  <a:pt x="1164129" y="486852"/>
                  <a:pt x="1169908" y="482622"/>
                </a:cubicBezTo>
                <a:cubicBezTo>
                  <a:pt x="1172208" y="484214"/>
                  <a:pt x="1174817" y="487444"/>
                  <a:pt x="1176763" y="487091"/>
                </a:cubicBezTo>
                <a:cubicBezTo>
                  <a:pt x="1180979" y="486289"/>
                  <a:pt x="1181896" y="491772"/>
                  <a:pt x="1185603" y="490632"/>
                </a:cubicBezTo>
                <a:cubicBezTo>
                  <a:pt x="1188325" y="489798"/>
                  <a:pt x="1191003" y="488910"/>
                  <a:pt x="1194133" y="487910"/>
                </a:cubicBezTo>
                <a:cubicBezTo>
                  <a:pt x="1196136" y="491801"/>
                  <a:pt x="1197843" y="495144"/>
                  <a:pt x="1199702" y="498739"/>
                </a:cubicBezTo>
                <a:cubicBezTo>
                  <a:pt x="1202482" y="494281"/>
                  <a:pt x="1205810" y="491476"/>
                  <a:pt x="1211744" y="491336"/>
                </a:cubicBezTo>
                <a:cubicBezTo>
                  <a:pt x="1211560" y="492928"/>
                  <a:pt x="1211744" y="494606"/>
                  <a:pt x="1211152" y="495848"/>
                </a:cubicBezTo>
                <a:cubicBezTo>
                  <a:pt x="1210066" y="498089"/>
                  <a:pt x="1208474" y="500107"/>
                  <a:pt x="1206586" y="503024"/>
                </a:cubicBezTo>
                <a:cubicBezTo>
                  <a:pt x="1208586" y="503757"/>
                  <a:pt x="1209997" y="504785"/>
                  <a:pt x="1211365" y="504702"/>
                </a:cubicBezTo>
                <a:cubicBezTo>
                  <a:pt x="1214282" y="504489"/>
                  <a:pt x="1217144" y="503757"/>
                  <a:pt x="1220093" y="503222"/>
                </a:cubicBezTo>
                <a:cubicBezTo>
                  <a:pt x="1222898" y="498681"/>
                  <a:pt x="1225547" y="494411"/>
                  <a:pt x="1228031" y="490390"/>
                </a:cubicBezTo>
                <a:cubicBezTo>
                  <a:pt x="1231709" y="490123"/>
                  <a:pt x="1233388" y="492040"/>
                  <a:pt x="1233926" y="494707"/>
                </a:cubicBezTo>
                <a:cubicBezTo>
                  <a:pt x="1234391" y="497144"/>
                  <a:pt x="1234517" y="499811"/>
                  <a:pt x="1234037" y="502222"/>
                </a:cubicBezTo>
                <a:cubicBezTo>
                  <a:pt x="1233460" y="505507"/>
                  <a:pt x="1232121" y="508666"/>
                  <a:pt x="1231063" y="512019"/>
                </a:cubicBezTo>
                <a:cubicBezTo>
                  <a:pt x="1227818" y="513474"/>
                  <a:pt x="1224068" y="510878"/>
                  <a:pt x="1220501" y="513770"/>
                </a:cubicBezTo>
                <a:cubicBezTo>
                  <a:pt x="1218231" y="515560"/>
                  <a:pt x="1214072" y="514968"/>
                  <a:pt x="1210943" y="515448"/>
                </a:cubicBezTo>
                <a:cubicBezTo>
                  <a:pt x="1209149" y="519903"/>
                  <a:pt x="1208261" y="522115"/>
                  <a:pt x="1208828" y="523794"/>
                </a:cubicBezTo>
                <a:cubicBezTo>
                  <a:pt x="1209051" y="524570"/>
                  <a:pt x="1209672" y="525220"/>
                  <a:pt x="1210589" y="525923"/>
                </a:cubicBezTo>
                <a:cubicBezTo>
                  <a:pt x="1211690" y="526754"/>
                  <a:pt x="1213239" y="527671"/>
                  <a:pt x="1215455" y="528898"/>
                </a:cubicBezTo>
                <a:cubicBezTo>
                  <a:pt x="1216072" y="528349"/>
                  <a:pt x="1216848" y="527869"/>
                  <a:pt x="1217231" y="527194"/>
                </a:cubicBezTo>
                <a:cubicBezTo>
                  <a:pt x="1218909" y="524332"/>
                  <a:pt x="1217202" y="519578"/>
                  <a:pt x="1220880" y="518195"/>
                </a:cubicBezTo>
                <a:cubicBezTo>
                  <a:pt x="1223844" y="517069"/>
                  <a:pt x="1227439" y="517690"/>
                  <a:pt x="1230767" y="517603"/>
                </a:cubicBezTo>
                <a:cubicBezTo>
                  <a:pt x="1233684" y="517549"/>
                  <a:pt x="1236604" y="517603"/>
                  <a:pt x="1240214" y="517603"/>
                </a:cubicBezTo>
                <a:cubicBezTo>
                  <a:pt x="1240975" y="516715"/>
                  <a:pt x="1242033" y="515473"/>
                  <a:pt x="1243105" y="514235"/>
                </a:cubicBezTo>
                <a:cubicBezTo>
                  <a:pt x="1243921" y="513318"/>
                  <a:pt x="1244754" y="512373"/>
                  <a:pt x="1245516" y="511557"/>
                </a:cubicBezTo>
                <a:cubicBezTo>
                  <a:pt x="1247375" y="511907"/>
                  <a:pt x="1248999" y="512203"/>
                  <a:pt x="1251324" y="512640"/>
                </a:cubicBezTo>
                <a:cubicBezTo>
                  <a:pt x="1252775" y="509398"/>
                  <a:pt x="1254244" y="506056"/>
                  <a:pt x="1255667" y="502840"/>
                </a:cubicBezTo>
                <a:cubicBezTo>
                  <a:pt x="1248913" y="497949"/>
                  <a:pt x="1248913" y="497949"/>
                  <a:pt x="1243484" y="506944"/>
                </a:cubicBezTo>
                <a:cubicBezTo>
                  <a:pt x="1241596" y="505406"/>
                  <a:pt x="1239762" y="503969"/>
                  <a:pt x="1237293" y="501995"/>
                </a:cubicBezTo>
                <a:cubicBezTo>
                  <a:pt x="1239762" y="499569"/>
                  <a:pt x="1241737" y="497624"/>
                  <a:pt x="1243751" y="495678"/>
                </a:cubicBezTo>
                <a:cubicBezTo>
                  <a:pt x="1237409" y="492422"/>
                  <a:pt x="1237409" y="492422"/>
                  <a:pt x="1239199" y="486528"/>
                </a:cubicBezTo>
                <a:cubicBezTo>
                  <a:pt x="1243188" y="487372"/>
                  <a:pt x="1247292" y="487910"/>
                  <a:pt x="1249999" y="491574"/>
                </a:cubicBezTo>
                <a:cubicBezTo>
                  <a:pt x="1252454" y="489094"/>
                  <a:pt x="1249999" y="487289"/>
                  <a:pt x="1249999" y="485344"/>
                </a:cubicBezTo>
                <a:lnTo>
                  <a:pt x="1252687" y="479915"/>
                </a:lnTo>
                <a:lnTo>
                  <a:pt x="1226030" y="479915"/>
                </a:lnTo>
                <a:lnTo>
                  <a:pt x="1227958" y="482099"/>
                </a:lnTo>
                <a:cubicBezTo>
                  <a:pt x="1228229" y="482510"/>
                  <a:pt x="1227904" y="483694"/>
                  <a:pt x="1227493" y="484131"/>
                </a:cubicBezTo>
                <a:cubicBezTo>
                  <a:pt x="1226987" y="484636"/>
                  <a:pt x="1225901" y="485160"/>
                  <a:pt x="1225392" y="484961"/>
                </a:cubicBezTo>
                <a:lnTo>
                  <a:pt x="1220768" y="479915"/>
                </a:lnTo>
                <a:lnTo>
                  <a:pt x="1126871" y="479915"/>
                </a:lnTo>
                <a:lnTo>
                  <a:pt x="1130119" y="490502"/>
                </a:lnTo>
                <a:cubicBezTo>
                  <a:pt x="1128087" y="492224"/>
                  <a:pt x="1126578" y="493494"/>
                  <a:pt x="1125311" y="494552"/>
                </a:cubicBezTo>
                <a:lnTo>
                  <a:pt x="1108750" y="479915"/>
                </a:lnTo>
                <a:lnTo>
                  <a:pt x="1093809" y="479915"/>
                </a:lnTo>
                <a:lnTo>
                  <a:pt x="1102425" y="484636"/>
                </a:lnTo>
                <a:cubicBezTo>
                  <a:pt x="1097758" y="487177"/>
                  <a:pt x="1093755" y="487120"/>
                  <a:pt x="1090708" y="483568"/>
                </a:cubicBezTo>
                <a:cubicBezTo>
                  <a:pt x="1090145" y="482947"/>
                  <a:pt x="1090412" y="481323"/>
                  <a:pt x="1090737" y="480294"/>
                </a:cubicBezTo>
                <a:lnTo>
                  <a:pt x="1091211" y="479915"/>
                </a:lnTo>
                <a:lnTo>
                  <a:pt x="1064193" y="479915"/>
                </a:lnTo>
                <a:lnTo>
                  <a:pt x="1059256" y="481780"/>
                </a:lnTo>
                <a:lnTo>
                  <a:pt x="1053381" y="479915"/>
                </a:lnTo>
                <a:lnTo>
                  <a:pt x="1039186" y="479915"/>
                </a:lnTo>
                <a:lnTo>
                  <a:pt x="1047083" y="484878"/>
                </a:lnTo>
                <a:cubicBezTo>
                  <a:pt x="1046408" y="487343"/>
                  <a:pt x="1046350" y="489589"/>
                  <a:pt x="1045278" y="491097"/>
                </a:cubicBezTo>
                <a:cubicBezTo>
                  <a:pt x="1043755" y="493310"/>
                  <a:pt x="1039849" y="493689"/>
                  <a:pt x="1038903" y="491549"/>
                </a:cubicBezTo>
                <a:cubicBezTo>
                  <a:pt x="1036282" y="485752"/>
                  <a:pt x="1031897" y="488502"/>
                  <a:pt x="1028020" y="488473"/>
                </a:cubicBezTo>
                <a:cubicBezTo>
                  <a:pt x="1025046" y="493068"/>
                  <a:pt x="1021562" y="493224"/>
                  <a:pt x="1018996" y="488910"/>
                </a:cubicBezTo>
                <a:cubicBezTo>
                  <a:pt x="1018176" y="487499"/>
                  <a:pt x="1019418" y="485456"/>
                  <a:pt x="1021295" y="485582"/>
                </a:cubicBezTo>
                <a:cubicBezTo>
                  <a:pt x="1022887" y="485668"/>
                  <a:pt x="1024479" y="486260"/>
                  <a:pt x="1026103" y="486640"/>
                </a:cubicBezTo>
                <a:lnTo>
                  <a:pt x="1027681" y="479915"/>
                </a:lnTo>
                <a:lnTo>
                  <a:pt x="1025586" y="479915"/>
                </a:lnTo>
                <a:lnTo>
                  <a:pt x="1014964" y="481943"/>
                </a:lnTo>
                <a:lnTo>
                  <a:pt x="1014027" y="479915"/>
                </a:lnTo>
                <a:lnTo>
                  <a:pt x="984889" y="479915"/>
                </a:lnTo>
                <a:lnTo>
                  <a:pt x="983364" y="480449"/>
                </a:lnTo>
                <a:lnTo>
                  <a:pt x="982227" y="479915"/>
                </a:lnTo>
                <a:lnTo>
                  <a:pt x="488901" y="479915"/>
                </a:lnTo>
                <a:lnTo>
                  <a:pt x="487966" y="483398"/>
                </a:lnTo>
                <a:cubicBezTo>
                  <a:pt x="486669" y="488711"/>
                  <a:pt x="485485" y="494043"/>
                  <a:pt x="484314" y="499302"/>
                </a:cubicBezTo>
                <a:cubicBezTo>
                  <a:pt x="482510" y="499569"/>
                  <a:pt x="481269" y="499656"/>
                  <a:pt x="480056" y="499977"/>
                </a:cubicBezTo>
                <a:cubicBezTo>
                  <a:pt x="475784" y="501049"/>
                  <a:pt x="474303" y="503814"/>
                  <a:pt x="476376" y="507186"/>
                </a:cubicBezTo>
                <a:cubicBezTo>
                  <a:pt x="477405" y="508889"/>
                  <a:pt x="479027" y="510214"/>
                  <a:pt x="480296" y="511669"/>
                </a:cubicBezTo>
                <a:cubicBezTo>
                  <a:pt x="475995" y="517365"/>
                  <a:pt x="475995" y="517365"/>
                  <a:pt x="469241" y="520437"/>
                </a:cubicBezTo>
                <a:cubicBezTo>
                  <a:pt x="467436" y="518986"/>
                  <a:pt x="465660" y="516773"/>
                  <a:pt x="463460" y="516123"/>
                </a:cubicBezTo>
                <a:cubicBezTo>
                  <a:pt x="461063" y="515390"/>
                  <a:pt x="458257" y="516094"/>
                  <a:pt x="455578" y="516181"/>
                </a:cubicBezTo>
                <a:cubicBezTo>
                  <a:pt x="455141" y="518098"/>
                  <a:pt x="454577" y="520523"/>
                  <a:pt x="453900" y="523440"/>
                </a:cubicBezTo>
                <a:cubicBezTo>
                  <a:pt x="446822" y="523440"/>
                  <a:pt x="440265" y="523440"/>
                  <a:pt x="433751" y="523386"/>
                </a:cubicBezTo>
                <a:cubicBezTo>
                  <a:pt x="433455" y="523386"/>
                  <a:pt x="433131" y="522848"/>
                  <a:pt x="432722" y="522440"/>
                </a:cubicBezTo>
                <a:cubicBezTo>
                  <a:pt x="432835" y="520848"/>
                  <a:pt x="433046" y="519170"/>
                  <a:pt x="432975" y="517477"/>
                </a:cubicBezTo>
                <a:cubicBezTo>
                  <a:pt x="432947" y="515885"/>
                  <a:pt x="432623" y="514318"/>
                  <a:pt x="432327" y="512077"/>
                </a:cubicBezTo>
                <a:cubicBezTo>
                  <a:pt x="430127" y="512528"/>
                  <a:pt x="427519" y="512402"/>
                  <a:pt x="427237" y="513207"/>
                </a:cubicBezTo>
                <a:cubicBezTo>
                  <a:pt x="425051" y="518957"/>
                  <a:pt x="419975" y="519819"/>
                  <a:pt x="415110" y="520819"/>
                </a:cubicBezTo>
                <a:cubicBezTo>
                  <a:pt x="407849" y="522328"/>
                  <a:pt x="400771" y="524191"/>
                  <a:pt x="393312" y="520170"/>
                </a:cubicBezTo>
                <a:cubicBezTo>
                  <a:pt x="389533" y="518098"/>
                  <a:pt x="384428" y="518607"/>
                  <a:pt x="379564" y="517899"/>
                </a:cubicBezTo>
                <a:cubicBezTo>
                  <a:pt x="379761" y="515473"/>
                  <a:pt x="380001" y="512640"/>
                  <a:pt x="380269" y="509777"/>
                </a:cubicBezTo>
                <a:cubicBezTo>
                  <a:pt x="380537" y="506861"/>
                  <a:pt x="380805" y="503941"/>
                  <a:pt x="381058" y="500753"/>
                </a:cubicBezTo>
                <a:cubicBezTo>
                  <a:pt x="383047" y="500190"/>
                  <a:pt x="385049" y="500190"/>
                  <a:pt x="386050" y="499219"/>
                </a:cubicBezTo>
                <a:cubicBezTo>
                  <a:pt x="387460" y="497822"/>
                  <a:pt x="388433" y="495736"/>
                  <a:pt x="389096" y="493816"/>
                </a:cubicBezTo>
                <a:cubicBezTo>
                  <a:pt x="389772" y="491830"/>
                  <a:pt x="388503" y="490744"/>
                  <a:pt x="386487" y="490603"/>
                </a:cubicBezTo>
                <a:cubicBezTo>
                  <a:pt x="385218" y="491224"/>
                  <a:pt x="384160" y="492097"/>
                  <a:pt x="383216" y="493169"/>
                </a:cubicBezTo>
                <a:cubicBezTo>
                  <a:pt x="382243" y="494198"/>
                  <a:pt x="381383" y="495382"/>
                  <a:pt x="380509" y="496523"/>
                </a:cubicBezTo>
                <a:cubicBezTo>
                  <a:pt x="379620" y="497653"/>
                  <a:pt x="378675" y="498768"/>
                  <a:pt x="377562" y="499656"/>
                </a:cubicBezTo>
                <a:cubicBezTo>
                  <a:pt x="376462" y="500573"/>
                  <a:pt x="375193" y="501248"/>
                  <a:pt x="373599" y="501573"/>
                </a:cubicBezTo>
                <a:cubicBezTo>
                  <a:pt x="372923" y="499457"/>
                  <a:pt x="372457" y="497949"/>
                  <a:pt x="371893" y="496227"/>
                </a:cubicBezTo>
                <a:cubicBezTo>
                  <a:pt x="369792" y="496411"/>
                  <a:pt x="367762" y="496581"/>
                  <a:pt x="365760" y="496736"/>
                </a:cubicBezTo>
                <a:cubicBezTo>
                  <a:pt x="365760" y="496678"/>
                  <a:pt x="365760" y="496624"/>
                  <a:pt x="365788" y="496552"/>
                </a:cubicBezTo>
                <a:cubicBezTo>
                  <a:pt x="365760" y="496552"/>
                  <a:pt x="365703" y="496581"/>
                  <a:pt x="365661" y="496581"/>
                </a:cubicBezTo>
                <a:cubicBezTo>
                  <a:pt x="368270" y="492845"/>
                  <a:pt x="370836" y="489123"/>
                  <a:pt x="374192" y="484257"/>
                </a:cubicBezTo>
                <a:lnTo>
                  <a:pt x="371389" y="479915"/>
                </a:lnTo>
                <a:close/>
                <a:moveTo>
                  <a:pt x="3407924" y="144556"/>
                </a:moveTo>
                <a:cubicBezTo>
                  <a:pt x="3388197" y="144556"/>
                  <a:pt x="3372210" y="160572"/>
                  <a:pt x="3372210" y="180328"/>
                </a:cubicBezTo>
                <a:lnTo>
                  <a:pt x="3372210" y="304904"/>
                </a:lnTo>
                <a:cubicBezTo>
                  <a:pt x="3372210" y="324671"/>
                  <a:pt x="3388197" y="340676"/>
                  <a:pt x="3407924" y="340676"/>
                </a:cubicBezTo>
                <a:lnTo>
                  <a:pt x="3477313" y="340676"/>
                </a:lnTo>
                <a:cubicBezTo>
                  <a:pt x="3497054" y="340676"/>
                  <a:pt x="3513026" y="324671"/>
                  <a:pt x="3513026" y="304904"/>
                </a:cubicBezTo>
                <a:lnTo>
                  <a:pt x="3513026" y="180328"/>
                </a:lnTo>
                <a:cubicBezTo>
                  <a:pt x="3513026" y="160572"/>
                  <a:pt x="3497054" y="144556"/>
                  <a:pt x="3477313" y="144556"/>
                </a:cubicBezTo>
                <a:close/>
                <a:moveTo>
                  <a:pt x="3115275" y="144556"/>
                </a:moveTo>
                <a:cubicBezTo>
                  <a:pt x="3095548" y="144556"/>
                  <a:pt x="3079557" y="160572"/>
                  <a:pt x="3079557" y="180328"/>
                </a:cubicBezTo>
                <a:lnTo>
                  <a:pt x="3079557" y="304904"/>
                </a:lnTo>
                <a:cubicBezTo>
                  <a:pt x="3079557" y="324671"/>
                  <a:pt x="3095548" y="340676"/>
                  <a:pt x="3115275" y="340676"/>
                </a:cubicBezTo>
                <a:lnTo>
                  <a:pt x="3184663" y="340676"/>
                </a:lnTo>
                <a:cubicBezTo>
                  <a:pt x="3204386" y="340676"/>
                  <a:pt x="3220377" y="324671"/>
                  <a:pt x="3220377" y="304904"/>
                </a:cubicBezTo>
                <a:lnTo>
                  <a:pt x="3220377" y="180328"/>
                </a:lnTo>
                <a:cubicBezTo>
                  <a:pt x="3220377" y="160572"/>
                  <a:pt x="3204386" y="144556"/>
                  <a:pt x="3184663" y="144556"/>
                </a:cubicBezTo>
                <a:close/>
                <a:moveTo>
                  <a:pt x="2822654" y="144556"/>
                </a:moveTo>
                <a:cubicBezTo>
                  <a:pt x="2802913" y="144556"/>
                  <a:pt x="2786893" y="160572"/>
                  <a:pt x="2786893" y="180328"/>
                </a:cubicBezTo>
                <a:lnTo>
                  <a:pt x="2786893" y="304904"/>
                </a:lnTo>
                <a:cubicBezTo>
                  <a:pt x="2786893" y="324671"/>
                  <a:pt x="2802913" y="340676"/>
                  <a:pt x="2822654" y="340676"/>
                </a:cubicBezTo>
                <a:lnTo>
                  <a:pt x="2891999" y="340676"/>
                </a:lnTo>
                <a:cubicBezTo>
                  <a:pt x="2911737" y="340676"/>
                  <a:pt x="2927757" y="324671"/>
                  <a:pt x="2927757" y="304904"/>
                </a:cubicBezTo>
                <a:lnTo>
                  <a:pt x="2927757" y="180328"/>
                </a:lnTo>
                <a:cubicBezTo>
                  <a:pt x="2927757" y="160572"/>
                  <a:pt x="2911737" y="144556"/>
                  <a:pt x="2891999" y="144556"/>
                </a:cubicBezTo>
                <a:close/>
                <a:moveTo>
                  <a:pt x="2530001" y="144556"/>
                </a:moveTo>
                <a:cubicBezTo>
                  <a:pt x="2510264" y="144556"/>
                  <a:pt x="2494244" y="160572"/>
                  <a:pt x="2494244" y="180328"/>
                </a:cubicBezTo>
                <a:lnTo>
                  <a:pt x="2494244" y="304904"/>
                </a:lnTo>
                <a:cubicBezTo>
                  <a:pt x="2494244" y="324671"/>
                  <a:pt x="2510264" y="340676"/>
                  <a:pt x="2530001" y="340676"/>
                </a:cubicBezTo>
                <a:lnTo>
                  <a:pt x="2599346" y="340676"/>
                </a:lnTo>
                <a:cubicBezTo>
                  <a:pt x="2619088" y="340676"/>
                  <a:pt x="2635107" y="324671"/>
                  <a:pt x="2635107" y="304904"/>
                </a:cubicBezTo>
                <a:lnTo>
                  <a:pt x="2635107" y="180328"/>
                </a:lnTo>
                <a:cubicBezTo>
                  <a:pt x="2635107" y="160572"/>
                  <a:pt x="2619088" y="144556"/>
                  <a:pt x="2599346" y="144556"/>
                </a:cubicBezTo>
                <a:close/>
                <a:moveTo>
                  <a:pt x="2237338" y="144556"/>
                </a:moveTo>
                <a:cubicBezTo>
                  <a:pt x="2217586" y="144556"/>
                  <a:pt x="2201595" y="160572"/>
                  <a:pt x="2201595" y="180328"/>
                </a:cubicBezTo>
                <a:lnTo>
                  <a:pt x="2201595" y="304904"/>
                </a:lnTo>
                <a:cubicBezTo>
                  <a:pt x="2201595" y="324671"/>
                  <a:pt x="2217586" y="340676"/>
                  <a:pt x="2237338" y="340676"/>
                </a:cubicBezTo>
                <a:lnTo>
                  <a:pt x="2306697" y="340676"/>
                </a:lnTo>
                <a:cubicBezTo>
                  <a:pt x="2326424" y="340676"/>
                  <a:pt x="2342440" y="324671"/>
                  <a:pt x="2342440" y="304904"/>
                </a:cubicBezTo>
                <a:lnTo>
                  <a:pt x="2342440" y="180328"/>
                </a:lnTo>
                <a:cubicBezTo>
                  <a:pt x="2342440" y="160572"/>
                  <a:pt x="2326424" y="144556"/>
                  <a:pt x="2306697" y="144556"/>
                </a:cubicBezTo>
                <a:close/>
                <a:moveTo>
                  <a:pt x="1944688" y="144556"/>
                </a:moveTo>
                <a:cubicBezTo>
                  <a:pt x="1924961" y="144556"/>
                  <a:pt x="1908945" y="160572"/>
                  <a:pt x="1908945" y="180328"/>
                </a:cubicBezTo>
                <a:lnTo>
                  <a:pt x="1908945" y="304904"/>
                </a:lnTo>
                <a:cubicBezTo>
                  <a:pt x="1908945" y="324671"/>
                  <a:pt x="1924961" y="340676"/>
                  <a:pt x="1944688" y="340676"/>
                </a:cubicBezTo>
                <a:lnTo>
                  <a:pt x="2014048" y="340676"/>
                </a:lnTo>
                <a:cubicBezTo>
                  <a:pt x="2033775" y="340676"/>
                  <a:pt x="2049791" y="324671"/>
                  <a:pt x="2049791" y="304904"/>
                </a:cubicBezTo>
                <a:lnTo>
                  <a:pt x="2049791" y="180328"/>
                </a:lnTo>
                <a:cubicBezTo>
                  <a:pt x="2049791" y="160572"/>
                  <a:pt x="2033775" y="144556"/>
                  <a:pt x="2014048" y="144556"/>
                </a:cubicBezTo>
                <a:close/>
                <a:moveTo>
                  <a:pt x="1652039" y="144556"/>
                </a:moveTo>
                <a:cubicBezTo>
                  <a:pt x="1632298" y="144556"/>
                  <a:pt x="1616282" y="160572"/>
                  <a:pt x="1616282" y="180328"/>
                </a:cubicBezTo>
                <a:lnTo>
                  <a:pt x="1616282" y="304904"/>
                </a:lnTo>
                <a:cubicBezTo>
                  <a:pt x="1616282" y="324671"/>
                  <a:pt x="1632298" y="340676"/>
                  <a:pt x="1652039" y="340676"/>
                </a:cubicBezTo>
                <a:lnTo>
                  <a:pt x="1721384" y="340676"/>
                </a:lnTo>
                <a:cubicBezTo>
                  <a:pt x="1741122" y="340676"/>
                  <a:pt x="1757141" y="324671"/>
                  <a:pt x="1757141" y="304904"/>
                </a:cubicBezTo>
                <a:lnTo>
                  <a:pt x="1757141" y="180328"/>
                </a:lnTo>
                <a:cubicBezTo>
                  <a:pt x="1757141" y="160572"/>
                  <a:pt x="1741122" y="144556"/>
                  <a:pt x="1721384" y="144556"/>
                </a:cubicBezTo>
                <a:close/>
                <a:moveTo>
                  <a:pt x="1359390" y="144556"/>
                </a:moveTo>
                <a:cubicBezTo>
                  <a:pt x="1339620" y="144556"/>
                  <a:pt x="1323629" y="160572"/>
                  <a:pt x="1323629" y="180328"/>
                </a:cubicBezTo>
                <a:lnTo>
                  <a:pt x="1323629" y="304904"/>
                </a:lnTo>
                <a:cubicBezTo>
                  <a:pt x="1323629" y="324671"/>
                  <a:pt x="1339620" y="340676"/>
                  <a:pt x="1359390" y="340676"/>
                </a:cubicBezTo>
                <a:lnTo>
                  <a:pt x="1428731" y="340676"/>
                </a:lnTo>
                <a:cubicBezTo>
                  <a:pt x="1448501" y="340676"/>
                  <a:pt x="1464492" y="324671"/>
                  <a:pt x="1464492" y="304904"/>
                </a:cubicBezTo>
                <a:lnTo>
                  <a:pt x="1464492" y="180328"/>
                </a:lnTo>
                <a:cubicBezTo>
                  <a:pt x="1464492" y="160572"/>
                  <a:pt x="1448501" y="144556"/>
                  <a:pt x="1428731" y="144556"/>
                </a:cubicBezTo>
                <a:close/>
                <a:moveTo>
                  <a:pt x="1066722" y="144556"/>
                </a:moveTo>
                <a:cubicBezTo>
                  <a:pt x="1046999" y="144556"/>
                  <a:pt x="1030979" y="160572"/>
                  <a:pt x="1030979" y="180328"/>
                </a:cubicBezTo>
                <a:lnTo>
                  <a:pt x="1030979" y="304904"/>
                </a:lnTo>
                <a:cubicBezTo>
                  <a:pt x="1030979" y="324671"/>
                  <a:pt x="1046999" y="340676"/>
                  <a:pt x="1066722" y="340676"/>
                </a:cubicBezTo>
                <a:lnTo>
                  <a:pt x="1136082" y="340676"/>
                </a:lnTo>
                <a:cubicBezTo>
                  <a:pt x="1155837" y="340676"/>
                  <a:pt x="1171828" y="324671"/>
                  <a:pt x="1171828" y="304904"/>
                </a:cubicBezTo>
                <a:lnTo>
                  <a:pt x="1171828" y="180328"/>
                </a:lnTo>
                <a:cubicBezTo>
                  <a:pt x="1171828" y="160572"/>
                  <a:pt x="1155837" y="144556"/>
                  <a:pt x="1136082" y="144556"/>
                </a:cubicBezTo>
                <a:close/>
                <a:moveTo>
                  <a:pt x="774073" y="144556"/>
                </a:moveTo>
                <a:cubicBezTo>
                  <a:pt x="754332" y="144556"/>
                  <a:pt x="738316" y="160572"/>
                  <a:pt x="738316" y="180328"/>
                </a:cubicBezTo>
                <a:lnTo>
                  <a:pt x="738316" y="304904"/>
                </a:lnTo>
                <a:cubicBezTo>
                  <a:pt x="738316" y="324671"/>
                  <a:pt x="754332" y="340676"/>
                  <a:pt x="774073" y="340676"/>
                </a:cubicBezTo>
                <a:lnTo>
                  <a:pt x="843418" y="340676"/>
                </a:lnTo>
                <a:cubicBezTo>
                  <a:pt x="863188" y="340676"/>
                  <a:pt x="879175" y="324671"/>
                  <a:pt x="879175" y="304904"/>
                </a:cubicBezTo>
                <a:lnTo>
                  <a:pt x="879175" y="180328"/>
                </a:lnTo>
                <a:cubicBezTo>
                  <a:pt x="879175" y="160572"/>
                  <a:pt x="863188" y="144556"/>
                  <a:pt x="843418" y="144556"/>
                </a:cubicBezTo>
                <a:close/>
                <a:moveTo>
                  <a:pt x="481424" y="144556"/>
                </a:moveTo>
                <a:cubicBezTo>
                  <a:pt x="461683" y="144556"/>
                  <a:pt x="445666" y="160572"/>
                  <a:pt x="445666" y="180328"/>
                </a:cubicBezTo>
                <a:lnTo>
                  <a:pt x="445666" y="304904"/>
                </a:lnTo>
                <a:cubicBezTo>
                  <a:pt x="445666" y="324671"/>
                  <a:pt x="461683" y="340676"/>
                  <a:pt x="481424" y="340676"/>
                </a:cubicBezTo>
                <a:lnTo>
                  <a:pt x="550768" y="340676"/>
                </a:lnTo>
                <a:cubicBezTo>
                  <a:pt x="570537" y="340676"/>
                  <a:pt x="586527" y="324671"/>
                  <a:pt x="586527" y="304904"/>
                </a:cubicBezTo>
                <a:lnTo>
                  <a:pt x="586527" y="180328"/>
                </a:lnTo>
                <a:cubicBezTo>
                  <a:pt x="586527" y="160572"/>
                  <a:pt x="570537" y="144556"/>
                  <a:pt x="550768" y="144556"/>
                </a:cubicBezTo>
                <a:close/>
                <a:moveTo>
                  <a:pt x="188759" y="144556"/>
                </a:moveTo>
                <a:cubicBezTo>
                  <a:pt x="169033" y="144556"/>
                  <a:pt x="153015" y="160572"/>
                  <a:pt x="153015" y="180328"/>
                </a:cubicBezTo>
                <a:lnTo>
                  <a:pt x="153015" y="304904"/>
                </a:lnTo>
                <a:cubicBezTo>
                  <a:pt x="153015" y="324671"/>
                  <a:pt x="169033" y="340676"/>
                  <a:pt x="188759" y="340676"/>
                </a:cubicBezTo>
                <a:lnTo>
                  <a:pt x="258118" y="340676"/>
                </a:lnTo>
                <a:cubicBezTo>
                  <a:pt x="277873" y="340676"/>
                  <a:pt x="293863" y="324671"/>
                  <a:pt x="293863" y="304904"/>
                </a:cubicBezTo>
                <a:lnTo>
                  <a:pt x="293863" y="180328"/>
                </a:lnTo>
                <a:cubicBezTo>
                  <a:pt x="293863" y="160572"/>
                  <a:pt x="277873" y="144556"/>
                  <a:pt x="258118" y="144556"/>
                </a:cubicBezTo>
                <a:close/>
                <a:moveTo>
                  <a:pt x="0" y="0"/>
                </a:moveTo>
                <a:lnTo>
                  <a:pt x="1839528" y="0"/>
                </a:lnTo>
                <a:lnTo>
                  <a:pt x="3679056" y="0"/>
                </a:lnTo>
                <a:lnTo>
                  <a:pt x="3679056" y="3399940"/>
                </a:lnTo>
                <a:lnTo>
                  <a:pt x="0" y="33999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" name="Google Shape;41;p47"/>
          <p:cNvGrpSpPr/>
          <p:nvPr/>
        </p:nvGrpSpPr>
        <p:grpSpPr>
          <a:xfrm rot="-787213">
            <a:off x="1080762" y="4197079"/>
            <a:ext cx="641005" cy="890294"/>
            <a:chOff x="1201070" y="231839"/>
            <a:chExt cx="8479957" cy="11777833"/>
          </a:xfrm>
        </p:grpSpPr>
        <p:sp>
          <p:nvSpPr>
            <p:cNvPr id="42" name="Google Shape;42;p47"/>
            <p:cNvSpPr/>
            <p:nvPr/>
          </p:nvSpPr>
          <p:spPr>
            <a:xfrm>
              <a:off x="1242162" y="231839"/>
              <a:ext cx="8429268" cy="4118977"/>
            </a:xfrm>
            <a:custGeom>
              <a:rect b="b" l="l" r="r" t="t"/>
              <a:pathLst>
                <a:path extrusionOk="0" h="1222714" w="2502219">
                  <a:moveTo>
                    <a:pt x="2414486" y="647309"/>
                  </a:moveTo>
                  <a:cubicBezTo>
                    <a:pt x="2415972" y="638464"/>
                    <a:pt x="2416737" y="629513"/>
                    <a:pt x="2416772" y="620544"/>
                  </a:cubicBezTo>
                  <a:cubicBezTo>
                    <a:pt x="2416772" y="526854"/>
                    <a:pt x="2340821" y="450904"/>
                    <a:pt x="2247132" y="450904"/>
                  </a:cubicBezTo>
                  <a:cubicBezTo>
                    <a:pt x="2247213" y="357319"/>
                    <a:pt x="2171413" y="281388"/>
                    <a:pt x="2077829" y="281307"/>
                  </a:cubicBezTo>
                  <a:cubicBezTo>
                    <a:pt x="2041456" y="281276"/>
                    <a:pt x="2006039" y="292949"/>
                    <a:pt x="1976812" y="314601"/>
                  </a:cubicBezTo>
                  <a:cubicBezTo>
                    <a:pt x="1970549" y="271922"/>
                    <a:pt x="1930873" y="242401"/>
                    <a:pt x="1888194" y="248664"/>
                  </a:cubicBezTo>
                  <a:cubicBezTo>
                    <a:pt x="1877927" y="250171"/>
                    <a:pt x="1868063" y="253708"/>
                    <a:pt x="1859178" y="259070"/>
                  </a:cubicBezTo>
                  <a:cubicBezTo>
                    <a:pt x="1842274" y="190799"/>
                    <a:pt x="1773226" y="149157"/>
                    <a:pt x="1704954" y="166062"/>
                  </a:cubicBezTo>
                  <a:cubicBezTo>
                    <a:pt x="1684919" y="171022"/>
                    <a:pt x="1666390" y="180779"/>
                    <a:pt x="1650962" y="194491"/>
                  </a:cubicBezTo>
                  <a:cubicBezTo>
                    <a:pt x="1613037" y="108877"/>
                    <a:pt x="1512890" y="70218"/>
                    <a:pt x="1427277" y="108142"/>
                  </a:cubicBezTo>
                  <a:cubicBezTo>
                    <a:pt x="1413016" y="114460"/>
                    <a:pt x="1399695" y="122714"/>
                    <a:pt x="1387691" y="132673"/>
                  </a:cubicBezTo>
                  <a:cubicBezTo>
                    <a:pt x="1367360" y="41324"/>
                    <a:pt x="1276825" y="-16248"/>
                    <a:pt x="1185476" y="4083"/>
                  </a:cubicBezTo>
                  <a:cubicBezTo>
                    <a:pt x="1111248" y="20604"/>
                    <a:pt x="1057117" y="84550"/>
                    <a:pt x="1053078" y="160486"/>
                  </a:cubicBezTo>
                  <a:cubicBezTo>
                    <a:pt x="996588" y="118762"/>
                    <a:pt x="916971" y="130732"/>
                    <a:pt x="875246" y="187221"/>
                  </a:cubicBezTo>
                  <a:cubicBezTo>
                    <a:pt x="874796" y="187831"/>
                    <a:pt x="874352" y="188444"/>
                    <a:pt x="873912" y="189061"/>
                  </a:cubicBezTo>
                  <a:cubicBezTo>
                    <a:pt x="843297" y="162310"/>
                    <a:pt x="797259" y="163596"/>
                    <a:pt x="768185" y="192014"/>
                  </a:cubicBezTo>
                  <a:cubicBezTo>
                    <a:pt x="728756" y="133645"/>
                    <a:pt x="649475" y="118291"/>
                    <a:pt x="591107" y="157720"/>
                  </a:cubicBezTo>
                  <a:cubicBezTo>
                    <a:pt x="567287" y="173810"/>
                    <a:pt x="549602" y="197474"/>
                    <a:pt x="540918" y="224875"/>
                  </a:cubicBezTo>
                  <a:cubicBezTo>
                    <a:pt x="523559" y="216305"/>
                    <a:pt x="504461" y="211841"/>
                    <a:pt x="485102" y="211826"/>
                  </a:cubicBezTo>
                  <a:cubicBezTo>
                    <a:pt x="414611" y="211826"/>
                    <a:pt x="357467" y="268970"/>
                    <a:pt x="357467" y="339461"/>
                  </a:cubicBezTo>
                  <a:cubicBezTo>
                    <a:pt x="357467" y="341271"/>
                    <a:pt x="357467" y="342985"/>
                    <a:pt x="357467" y="344795"/>
                  </a:cubicBezTo>
                  <a:cubicBezTo>
                    <a:pt x="348368" y="341216"/>
                    <a:pt x="338670" y="339405"/>
                    <a:pt x="328892" y="339461"/>
                  </a:cubicBezTo>
                  <a:cubicBezTo>
                    <a:pt x="285703" y="339461"/>
                    <a:pt x="250692" y="374472"/>
                    <a:pt x="250692" y="417661"/>
                  </a:cubicBezTo>
                  <a:cubicBezTo>
                    <a:pt x="250692" y="417693"/>
                    <a:pt x="250692" y="417725"/>
                    <a:pt x="250692" y="417757"/>
                  </a:cubicBezTo>
                  <a:cubicBezTo>
                    <a:pt x="250692" y="419757"/>
                    <a:pt x="250692" y="421852"/>
                    <a:pt x="250692" y="423853"/>
                  </a:cubicBezTo>
                  <a:cubicBezTo>
                    <a:pt x="158845" y="441528"/>
                    <a:pt x="98718" y="530313"/>
                    <a:pt x="116393" y="622160"/>
                  </a:cubicBezTo>
                  <a:cubicBezTo>
                    <a:pt x="117657" y="628730"/>
                    <a:pt x="119310" y="635219"/>
                    <a:pt x="121342" y="641594"/>
                  </a:cubicBezTo>
                  <a:cubicBezTo>
                    <a:pt x="50987" y="645018"/>
                    <a:pt x="-3271" y="704828"/>
                    <a:pt x="154" y="775183"/>
                  </a:cubicBezTo>
                  <a:cubicBezTo>
                    <a:pt x="3578" y="845538"/>
                    <a:pt x="63388" y="899796"/>
                    <a:pt x="133743" y="896372"/>
                  </a:cubicBezTo>
                  <a:cubicBezTo>
                    <a:pt x="152551" y="895456"/>
                    <a:pt x="170924" y="890387"/>
                    <a:pt x="187541" y="881529"/>
                  </a:cubicBezTo>
                  <a:cubicBezTo>
                    <a:pt x="335274" y="1080030"/>
                    <a:pt x="743039" y="1222714"/>
                    <a:pt x="1222909" y="1222714"/>
                  </a:cubicBezTo>
                  <a:cubicBezTo>
                    <a:pt x="1726400" y="1222714"/>
                    <a:pt x="2150453" y="1065742"/>
                    <a:pt x="2278183" y="851906"/>
                  </a:cubicBezTo>
                  <a:cubicBezTo>
                    <a:pt x="2324243" y="905199"/>
                    <a:pt x="2404783" y="911062"/>
                    <a:pt x="2458076" y="865003"/>
                  </a:cubicBezTo>
                  <a:cubicBezTo>
                    <a:pt x="2511368" y="818944"/>
                    <a:pt x="2517232" y="738403"/>
                    <a:pt x="2471172" y="685111"/>
                  </a:cubicBezTo>
                  <a:cubicBezTo>
                    <a:pt x="2456028" y="667589"/>
                    <a:pt x="2436399" y="654521"/>
                    <a:pt x="2414391" y="647309"/>
                  </a:cubicBezTo>
                  <a:close/>
                </a:path>
              </a:pathLst>
            </a:custGeom>
            <a:solidFill>
              <a:srgbClr val="EFC4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7"/>
            <p:cNvSpPr/>
            <p:nvPr/>
          </p:nvSpPr>
          <p:spPr>
            <a:xfrm>
              <a:off x="1623015" y="238627"/>
              <a:ext cx="8048067" cy="2710628"/>
            </a:xfrm>
            <a:custGeom>
              <a:rect b="b" l="l" r="r" t="t"/>
              <a:pathLst>
                <a:path extrusionOk="0" h="804647" w="2389060">
                  <a:moveTo>
                    <a:pt x="2389061" y="766548"/>
                  </a:moveTo>
                  <a:cubicBezTo>
                    <a:pt x="2389051" y="779467"/>
                    <a:pt x="2387092" y="792312"/>
                    <a:pt x="2383251" y="804648"/>
                  </a:cubicBezTo>
                  <a:cubicBezTo>
                    <a:pt x="2370935" y="765265"/>
                    <a:pt x="2340354" y="734258"/>
                    <a:pt x="2301145" y="721399"/>
                  </a:cubicBezTo>
                  <a:cubicBezTo>
                    <a:pt x="2302631" y="712522"/>
                    <a:pt x="2303396" y="703539"/>
                    <a:pt x="2303431" y="694539"/>
                  </a:cubicBezTo>
                  <a:cubicBezTo>
                    <a:pt x="2303694" y="600902"/>
                    <a:pt x="2228000" y="524781"/>
                    <a:pt x="2134363" y="524518"/>
                  </a:cubicBezTo>
                  <a:cubicBezTo>
                    <a:pt x="2134300" y="524518"/>
                    <a:pt x="2134236" y="524517"/>
                    <a:pt x="2134172" y="524517"/>
                  </a:cubicBezTo>
                  <a:cubicBezTo>
                    <a:pt x="2134292" y="430933"/>
                    <a:pt x="2058524" y="354970"/>
                    <a:pt x="1964940" y="354850"/>
                  </a:cubicBezTo>
                  <a:cubicBezTo>
                    <a:pt x="1928502" y="354804"/>
                    <a:pt x="1893020" y="366504"/>
                    <a:pt x="1863757" y="388215"/>
                  </a:cubicBezTo>
                  <a:cubicBezTo>
                    <a:pt x="1857301" y="345564"/>
                    <a:pt x="1817492" y="316223"/>
                    <a:pt x="1774842" y="322679"/>
                  </a:cubicBezTo>
                  <a:cubicBezTo>
                    <a:pt x="1764679" y="324218"/>
                    <a:pt x="1754920" y="327747"/>
                    <a:pt x="1746123" y="333065"/>
                  </a:cubicBezTo>
                  <a:cubicBezTo>
                    <a:pt x="1729257" y="264784"/>
                    <a:pt x="1660232" y="223104"/>
                    <a:pt x="1591951" y="239970"/>
                  </a:cubicBezTo>
                  <a:cubicBezTo>
                    <a:pt x="1571856" y="244934"/>
                    <a:pt x="1553273" y="254721"/>
                    <a:pt x="1537812" y="268485"/>
                  </a:cubicBezTo>
                  <a:cubicBezTo>
                    <a:pt x="1499987" y="182943"/>
                    <a:pt x="1399978" y="144260"/>
                    <a:pt x="1314435" y="182086"/>
                  </a:cubicBezTo>
                  <a:cubicBezTo>
                    <a:pt x="1300090" y="188429"/>
                    <a:pt x="1286695" y="196734"/>
                    <a:pt x="1274636" y="206763"/>
                  </a:cubicBezTo>
                  <a:cubicBezTo>
                    <a:pt x="1254315" y="115412"/>
                    <a:pt x="1163786" y="57830"/>
                    <a:pt x="1072435" y="78151"/>
                  </a:cubicBezTo>
                  <a:cubicBezTo>
                    <a:pt x="998226" y="94658"/>
                    <a:pt x="944095" y="158568"/>
                    <a:pt x="940022" y="234481"/>
                  </a:cubicBezTo>
                  <a:cubicBezTo>
                    <a:pt x="883360" y="192815"/>
                    <a:pt x="803648" y="204972"/>
                    <a:pt x="761982" y="261635"/>
                  </a:cubicBezTo>
                  <a:cubicBezTo>
                    <a:pt x="761636" y="262106"/>
                    <a:pt x="761292" y="262580"/>
                    <a:pt x="760953" y="263056"/>
                  </a:cubicBezTo>
                  <a:cubicBezTo>
                    <a:pt x="730306" y="236292"/>
                    <a:pt x="684236" y="237578"/>
                    <a:pt x="655130" y="266009"/>
                  </a:cubicBezTo>
                  <a:cubicBezTo>
                    <a:pt x="615701" y="207640"/>
                    <a:pt x="536420" y="192286"/>
                    <a:pt x="478052" y="231715"/>
                  </a:cubicBezTo>
                  <a:cubicBezTo>
                    <a:pt x="454233" y="247805"/>
                    <a:pt x="436547" y="271469"/>
                    <a:pt x="427863" y="298870"/>
                  </a:cubicBezTo>
                  <a:cubicBezTo>
                    <a:pt x="364697" y="267938"/>
                    <a:pt x="288416" y="294069"/>
                    <a:pt x="257484" y="357235"/>
                  </a:cubicBezTo>
                  <a:cubicBezTo>
                    <a:pt x="248956" y="374649"/>
                    <a:pt x="244518" y="393780"/>
                    <a:pt x="244507" y="413170"/>
                  </a:cubicBezTo>
                  <a:cubicBezTo>
                    <a:pt x="244507" y="414980"/>
                    <a:pt x="244507" y="416694"/>
                    <a:pt x="244507" y="418504"/>
                  </a:cubicBezTo>
                  <a:cubicBezTo>
                    <a:pt x="235408" y="414925"/>
                    <a:pt x="225709" y="413114"/>
                    <a:pt x="215932" y="413170"/>
                  </a:cubicBezTo>
                  <a:cubicBezTo>
                    <a:pt x="172728" y="413223"/>
                    <a:pt x="137732" y="448261"/>
                    <a:pt x="137732" y="491466"/>
                  </a:cubicBezTo>
                  <a:cubicBezTo>
                    <a:pt x="137732" y="493466"/>
                    <a:pt x="137732" y="495561"/>
                    <a:pt x="137732" y="497561"/>
                  </a:cubicBezTo>
                  <a:cubicBezTo>
                    <a:pt x="71839" y="510230"/>
                    <a:pt x="19583" y="560508"/>
                    <a:pt x="4382" y="625863"/>
                  </a:cubicBezTo>
                  <a:cubicBezTo>
                    <a:pt x="1451" y="613376"/>
                    <a:pt x="-19" y="600590"/>
                    <a:pt x="0" y="587763"/>
                  </a:cubicBezTo>
                  <a:cubicBezTo>
                    <a:pt x="207" y="506337"/>
                    <a:pt x="58271" y="436556"/>
                    <a:pt x="138303" y="421552"/>
                  </a:cubicBezTo>
                  <a:cubicBezTo>
                    <a:pt x="138303" y="419457"/>
                    <a:pt x="138303" y="417456"/>
                    <a:pt x="138303" y="415456"/>
                  </a:cubicBezTo>
                  <a:cubicBezTo>
                    <a:pt x="138303" y="372252"/>
                    <a:pt x="173299" y="337213"/>
                    <a:pt x="216503" y="337161"/>
                  </a:cubicBezTo>
                  <a:cubicBezTo>
                    <a:pt x="226281" y="337105"/>
                    <a:pt x="235979" y="338915"/>
                    <a:pt x="245078" y="342494"/>
                  </a:cubicBezTo>
                  <a:cubicBezTo>
                    <a:pt x="245078" y="340685"/>
                    <a:pt x="245078" y="338970"/>
                    <a:pt x="245078" y="337161"/>
                  </a:cubicBezTo>
                  <a:cubicBezTo>
                    <a:pt x="245287" y="266723"/>
                    <a:pt x="302557" y="209790"/>
                    <a:pt x="372995" y="209998"/>
                  </a:cubicBezTo>
                  <a:cubicBezTo>
                    <a:pt x="392208" y="210055"/>
                    <a:pt x="411159" y="214452"/>
                    <a:pt x="428435" y="222861"/>
                  </a:cubicBezTo>
                  <a:cubicBezTo>
                    <a:pt x="449834" y="155696"/>
                    <a:pt x="521629" y="118597"/>
                    <a:pt x="588793" y="139996"/>
                  </a:cubicBezTo>
                  <a:cubicBezTo>
                    <a:pt x="616073" y="148687"/>
                    <a:pt x="639638" y="166299"/>
                    <a:pt x="655701" y="189999"/>
                  </a:cubicBezTo>
                  <a:cubicBezTo>
                    <a:pt x="684865" y="161704"/>
                    <a:pt x="730828" y="160421"/>
                    <a:pt x="761524" y="187046"/>
                  </a:cubicBezTo>
                  <a:cubicBezTo>
                    <a:pt x="802479" y="129803"/>
                    <a:pt x="882085" y="116599"/>
                    <a:pt x="939328" y="157554"/>
                  </a:cubicBezTo>
                  <a:cubicBezTo>
                    <a:pt x="939752" y="157857"/>
                    <a:pt x="940174" y="158163"/>
                    <a:pt x="940594" y="158471"/>
                  </a:cubicBezTo>
                  <a:cubicBezTo>
                    <a:pt x="946661" y="65084"/>
                    <a:pt x="1027284" y="-5704"/>
                    <a:pt x="1120672" y="363"/>
                  </a:cubicBezTo>
                  <a:cubicBezTo>
                    <a:pt x="1195068" y="5195"/>
                    <a:pt x="1257566" y="58086"/>
                    <a:pt x="1274636" y="130658"/>
                  </a:cubicBezTo>
                  <a:cubicBezTo>
                    <a:pt x="1346584" y="70813"/>
                    <a:pt x="1453424" y="80624"/>
                    <a:pt x="1513270" y="152572"/>
                  </a:cubicBezTo>
                  <a:cubicBezTo>
                    <a:pt x="1523326" y="164661"/>
                    <a:pt x="1531650" y="178091"/>
                    <a:pt x="1538002" y="192476"/>
                  </a:cubicBezTo>
                  <a:cubicBezTo>
                    <a:pt x="1590534" y="145709"/>
                    <a:pt x="1671032" y="150383"/>
                    <a:pt x="1717798" y="202915"/>
                  </a:cubicBezTo>
                  <a:cubicBezTo>
                    <a:pt x="1731562" y="218376"/>
                    <a:pt x="1741350" y="236959"/>
                    <a:pt x="1746314" y="257055"/>
                  </a:cubicBezTo>
                  <a:cubicBezTo>
                    <a:pt x="1783246" y="234767"/>
                    <a:pt x="1831253" y="246638"/>
                    <a:pt x="1853541" y="283570"/>
                  </a:cubicBezTo>
                  <a:cubicBezTo>
                    <a:pt x="1858903" y="292455"/>
                    <a:pt x="1862441" y="302319"/>
                    <a:pt x="1863947" y="312586"/>
                  </a:cubicBezTo>
                  <a:cubicBezTo>
                    <a:pt x="1939001" y="256772"/>
                    <a:pt x="2045090" y="272368"/>
                    <a:pt x="2100904" y="347421"/>
                  </a:cubicBezTo>
                  <a:cubicBezTo>
                    <a:pt x="2122713" y="376747"/>
                    <a:pt x="2134450" y="412342"/>
                    <a:pt x="2134362" y="448889"/>
                  </a:cubicBezTo>
                  <a:cubicBezTo>
                    <a:pt x="2227813" y="449204"/>
                    <a:pt x="2303389" y="525077"/>
                    <a:pt x="2303336" y="618529"/>
                  </a:cubicBezTo>
                  <a:cubicBezTo>
                    <a:pt x="2303300" y="627530"/>
                    <a:pt x="2302536" y="636512"/>
                    <a:pt x="2301050" y="645389"/>
                  </a:cubicBezTo>
                  <a:cubicBezTo>
                    <a:pt x="2353485" y="662514"/>
                    <a:pt x="2388987" y="711386"/>
                    <a:pt x="2389061" y="7665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7"/>
            <p:cNvSpPr/>
            <p:nvPr/>
          </p:nvSpPr>
          <p:spPr>
            <a:xfrm>
              <a:off x="1471565" y="3609931"/>
              <a:ext cx="7939291" cy="8161653"/>
            </a:xfrm>
            <a:custGeom>
              <a:rect b="b" l="l" r="r" t="t"/>
              <a:pathLst>
                <a:path extrusionOk="0" h="2422778" w="2356770">
                  <a:moveTo>
                    <a:pt x="2011585" y="2422779"/>
                  </a:moveTo>
                  <a:lnTo>
                    <a:pt x="345186" y="2422779"/>
                  </a:lnTo>
                  <a:cubicBezTo>
                    <a:pt x="293016" y="2422817"/>
                    <a:pt x="249257" y="2383417"/>
                    <a:pt x="243840" y="2331530"/>
                  </a:cubicBezTo>
                  <a:lnTo>
                    <a:pt x="0" y="0"/>
                  </a:lnTo>
                  <a:lnTo>
                    <a:pt x="2356771" y="0"/>
                  </a:lnTo>
                  <a:lnTo>
                    <a:pt x="2112836" y="2331530"/>
                  </a:lnTo>
                  <a:cubicBezTo>
                    <a:pt x="2107422" y="2383381"/>
                    <a:pt x="2063718" y="2422768"/>
                    <a:pt x="2011585" y="24227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7"/>
            <p:cNvSpPr/>
            <p:nvPr/>
          </p:nvSpPr>
          <p:spPr>
            <a:xfrm>
              <a:off x="1471565" y="3609608"/>
              <a:ext cx="7967528" cy="8162300"/>
            </a:xfrm>
            <a:custGeom>
              <a:rect b="b" l="l" r="r" t="t"/>
              <a:pathLst>
                <a:path extrusionOk="0" h="2422970" w="2365152">
                  <a:moveTo>
                    <a:pt x="1963959" y="96"/>
                  </a:moveTo>
                  <a:lnTo>
                    <a:pt x="2365152" y="96"/>
                  </a:lnTo>
                  <a:lnTo>
                    <a:pt x="2121313" y="2331626"/>
                  </a:lnTo>
                  <a:cubicBezTo>
                    <a:pt x="2116359" y="2383537"/>
                    <a:pt x="2063686" y="2422875"/>
                    <a:pt x="2011584" y="2422875"/>
                  </a:cubicBezTo>
                  <a:lnTo>
                    <a:pt x="1794986" y="2422875"/>
                  </a:lnTo>
                  <a:close/>
                  <a:moveTo>
                    <a:pt x="0" y="96"/>
                  </a:moveTo>
                  <a:lnTo>
                    <a:pt x="392811" y="96"/>
                  </a:lnTo>
                  <a:lnTo>
                    <a:pt x="561689" y="2422970"/>
                  </a:lnTo>
                  <a:lnTo>
                    <a:pt x="345186" y="2422970"/>
                  </a:lnTo>
                  <a:cubicBezTo>
                    <a:pt x="293016" y="2423008"/>
                    <a:pt x="249257" y="2383609"/>
                    <a:pt x="243840" y="2331721"/>
                  </a:cubicBezTo>
                  <a:close/>
                  <a:moveTo>
                    <a:pt x="1271302" y="0"/>
                  </a:moveTo>
                  <a:lnTo>
                    <a:pt x="1690783" y="0"/>
                  </a:lnTo>
                  <a:lnTo>
                    <a:pt x="1544384" y="2422874"/>
                  </a:lnTo>
                  <a:lnTo>
                    <a:pt x="1271302" y="2422874"/>
                  </a:lnTo>
                  <a:close/>
                  <a:moveTo>
                    <a:pt x="618077" y="0"/>
                  </a:moveTo>
                  <a:lnTo>
                    <a:pt x="1037558" y="0"/>
                  </a:lnTo>
                  <a:lnTo>
                    <a:pt x="1037558" y="2422874"/>
                  </a:lnTo>
                  <a:lnTo>
                    <a:pt x="764476" y="24228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47"/>
            <p:cNvSpPr/>
            <p:nvPr/>
          </p:nvSpPr>
          <p:spPr>
            <a:xfrm>
              <a:off x="1443005" y="3609288"/>
              <a:ext cx="7996088" cy="8162944"/>
            </a:xfrm>
            <a:custGeom>
              <a:rect b="b" l="l" r="r" t="t"/>
              <a:pathLst>
                <a:path extrusionOk="0" h="2423161" w="2373630">
                  <a:moveTo>
                    <a:pt x="626554" y="0"/>
                  </a:moveTo>
                  <a:lnTo>
                    <a:pt x="1046035" y="0"/>
                  </a:lnTo>
                  <a:lnTo>
                    <a:pt x="1046035" y="191"/>
                  </a:lnTo>
                  <a:lnTo>
                    <a:pt x="1279779" y="191"/>
                  </a:lnTo>
                  <a:lnTo>
                    <a:pt x="1279779" y="0"/>
                  </a:lnTo>
                  <a:lnTo>
                    <a:pt x="1699355" y="0"/>
                  </a:lnTo>
                  <a:lnTo>
                    <a:pt x="1699344" y="191"/>
                  </a:lnTo>
                  <a:lnTo>
                    <a:pt x="1972424" y="191"/>
                  </a:lnTo>
                  <a:lnTo>
                    <a:pt x="1972437" y="0"/>
                  </a:lnTo>
                  <a:lnTo>
                    <a:pt x="2373630" y="0"/>
                  </a:lnTo>
                  <a:lnTo>
                    <a:pt x="2348674" y="239459"/>
                  </a:lnTo>
                  <a:lnTo>
                    <a:pt x="2340217" y="239459"/>
                  </a:lnTo>
                  <a:lnTo>
                    <a:pt x="2340197" y="239650"/>
                  </a:lnTo>
                  <a:lnTo>
                    <a:pt x="417957" y="239650"/>
                  </a:lnTo>
                  <a:cubicBezTo>
                    <a:pt x="364774" y="239946"/>
                    <a:pt x="321901" y="283300"/>
                    <a:pt x="322198" y="336483"/>
                  </a:cubicBezTo>
                  <a:cubicBezTo>
                    <a:pt x="322215" y="339613"/>
                    <a:pt x="322385" y="342740"/>
                    <a:pt x="322707" y="345853"/>
                  </a:cubicBezTo>
                  <a:lnTo>
                    <a:pt x="392436" y="1013947"/>
                  </a:lnTo>
                  <a:lnTo>
                    <a:pt x="539972" y="2423161"/>
                  </a:lnTo>
                  <a:lnTo>
                    <a:pt x="353663" y="2423161"/>
                  </a:lnTo>
                  <a:lnTo>
                    <a:pt x="325239" y="2417819"/>
                  </a:lnTo>
                  <a:lnTo>
                    <a:pt x="315194" y="2415999"/>
                  </a:lnTo>
                  <a:cubicBezTo>
                    <a:pt x="278154" y="2402480"/>
                    <a:pt x="247650" y="2370583"/>
                    <a:pt x="243935" y="2331721"/>
                  </a:cubicBezTo>
                  <a:lnTo>
                    <a:pt x="0" y="191"/>
                  </a:lnTo>
                  <a:lnTo>
                    <a:pt x="8477" y="191"/>
                  </a:lnTo>
                  <a:lnTo>
                    <a:pt x="401288" y="191"/>
                  </a:lnTo>
                  <a:lnTo>
                    <a:pt x="626566" y="191"/>
                  </a:lnTo>
                  <a:close/>
                </a:path>
              </a:pathLst>
            </a:custGeom>
            <a:solidFill>
              <a:srgbClr val="111213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7"/>
            <p:cNvSpPr/>
            <p:nvPr/>
          </p:nvSpPr>
          <p:spPr>
            <a:xfrm>
              <a:off x="1201070" y="3221676"/>
              <a:ext cx="8479957" cy="476492"/>
            </a:xfrm>
            <a:custGeom>
              <a:rect b="b" l="l" r="r" t="t"/>
              <a:pathLst>
                <a:path extrusionOk="0" h="141446" w="2517266">
                  <a:moveTo>
                    <a:pt x="2446496" y="0"/>
                  </a:moveTo>
                  <a:cubicBezTo>
                    <a:pt x="2485582" y="0"/>
                    <a:pt x="2517267" y="0"/>
                    <a:pt x="2517267" y="0"/>
                  </a:cubicBezTo>
                  <a:lnTo>
                    <a:pt x="2517267" y="141446"/>
                  </a:lnTo>
                  <a:cubicBezTo>
                    <a:pt x="2517267" y="141446"/>
                    <a:pt x="2485582" y="141446"/>
                    <a:pt x="2446496" y="141446"/>
                  </a:cubicBezTo>
                  <a:lnTo>
                    <a:pt x="70771" y="141446"/>
                  </a:lnTo>
                  <a:cubicBezTo>
                    <a:pt x="31685" y="141446"/>
                    <a:pt x="0" y="141446"/>
                    <a:pt x="0" y="141446"/>
                  </a:cubicBezTo>
                  <a:lnTo>
                    <a:pt x="0" y="0"/>
                  </a:lnTo>
                  <a:cubicBezTo>
                    <a:pt x="0" y="0"/>
                    <a:pt x="31685" y="0"/>
                    <a:pt x="70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7"/>
            <p:cNvSpPr/>
            <p:nvPr/>
          </p:nvSpPr>
          <p:spPr>
            <a:xfrm>
              <a:off x="2092769" y="11533180"/>
              <a:ext cx="6715494" cy="476492"/>
            </a:xfrm>
            <a:custGeom>
              <a:rect b="b" l="l" r="r" t="t"/>
              <a:pathLst>
                <a:path extrusionOk="0" h="141446" w="1993487">
                  <a:moveTo>
                    <a:pt x="1922716" y="0"/>
                  </a:moveTo>
                  <a:cubicBezTo>
                    <a:pt x="1961802" y="0"/>
                    <a:pt x="1993487" y="0"/>
                    <a:pt x="1993487" y="0"/>
                  </a:cubicBezTo>
                  <a:lnTo>
                    <a:pt x="1993487" y="141446"/>
                  </a:lnTo>
                  <a:cubicBezTo>
                    <a:pt x="1993487" y="141446"/>
                    <a:pt x="1961802" y="141446"/>
                    <a:pt x="1922716" y="141446"/>
                  </a:cubicBezTo>
                  <a:lnTo>
                    <a:pt x="70771" y="141446"/>
                  </a:lnTo>
                  <a:cubicBezTo>
                    <a:pt x="31685" y="141446"/>
                    <a:pt x="0" y="141446"/>
                    <a:pt x="0" y="141446"/>
                  </a:cubicBezTo>
                  <a:lnTo>
                    <a:pt x="0" y="0"/>
                  </a:lnTo>
                  <a:cubicBezTo>
                    <a:pt x="0" y="0"/>
                    <a:pt x="31685" y="0"/>
                    <a:pt x="70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7"/>
            <p:cNvSpPr/>
            <p:nvPr/>
          </p:nvSpPr>
          <p:spPr>
            <a:xfrm>
              <a:off x="1441893" y="2439036"/>
              <a:ext cx="1510866" cy="1138407"/>
            </a:xfrm>
            <a:custGeom>
              <a:rect b="b" l="l" r="r" t="t"/>
              <a:pathLst>
                <a:path extrusionOk="0" h="337935" w="448499">
                  <a:moveTo>
                    <a:pt x="280652" y="23729"/>
                  </a:moveTo>
                  <a:cubicBezTo>
                    <a:pt x="279128" y="22681"/>
                    <a:pt x="277699" y="21538"/>
                    <a:pt x="276175" y="20586"/>
                  </a:cubicBezTo>
                  <a:cubicBezTo>
                    <a:pt x="212572" y="-19088"/>
                    <a:pt x="128850" y="311"/>
                    <a:pt x="89176" y="63915"/>
                  </a:cubicBezTo>
                  <a:cubicBezTo>
                    <a:pt x="81576" y="76099"/>
                    <a:pt x="75957" y="89412"/>
                    <a:pt x="72530" y="103358"/>
                  </a:cubicBezTo>
                  <a:cubicBezTo>
                    <a:pt x="24859" y="111705"/>
                    <a:pt x="-7019" y="157117"/>
                    <a:pt x="1328" y="204789"/>
                  </a:cubicBezTo>
                  <a:cubicBezTo>
                    <a:pt x="9675" y="252460"/>
                    <a:pt x="55087" y="284339"/>
                    <a:pt x="102759" y="275991"/>
                  </a:cubicBezTo>
                  <a:cubicBezTo>
                    <a:pt x="117695" y="273376"/>
                    <a:pt x="131697" y="266930"/>
                    <a:pt x="143396" y="257282"/>
                  </a:cubicBezTo>
                  <a:cubicBezTo>
                    <a:pt x="164898" y="268111"/>
                    <a:pt x="188908" y="272979"/>
                    <a:pt x="212929" y="271379"/>
                  </a:cubicBezTo>
                  <a:cubicBezTo>
                    <a:pt x="224579" y="318353"/>
                    <a:pt x="272103" y="346988"/>
                    <a:pt x="319077" y="335338"/>
                  </a:cubicBezTo>
                  <a:cubicBezTo>
                    <a:pt x="364908" y="323971"/>
                    <a:pt x="393492" y="278333"/>
                    <a:pt x="383712" y="232136"/>
                  </a:cubicBezTo>
                  <a:cubicBezTo>
                    <a:pt x="379712" y="215879"/>
                    <a:pt x="386438" y="198872"/>
                    <a:pt x="400476" y="189750"/>
                  </a:cubicBezTo>
                  <a:cubicBezTo>
                    <a:pt x="448449" y="159609"/>
                    <a:pt x="462905" y="96285"/>
                    <a:pt x="432764" y="48312"/>
                  </a:cubicBezTo>
                  <a:cubicBezTo>
                    <a:pt x="402623" y="339"/>
                    <a:pt x="339300" y="-14116"/>
                    <a:pt x="291327" y="16024"/>
                  </a:cubicBezTo>
                  <a:cubicBezTo>
                    <a:pt x="287607" y="18361"/>
                    <a:pt x="284041" y="20935"/>
                    <a:pt x="280652" y="237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47"/>
            <p:cNvSpPr/>
            <p:nvPr/>
          </p:nvSpPr>
          <p:spPr>
            <a:xfrm>
              <a:off x="1432339" y="2868719"/>
              <a:ext cx="1294147" cy="711608"/>
            </a:xfrm>
            <a:custGeom>
              <a:rect b="b" l="l" r="r" t="t"/>
              <a:pathLst>
                <a:path extrusionOk="0" h="211240" w="384166">
                  <a:moveTo>
                    <a:pt x="384167" y="151638"/>
                  </a:moveTo>
                  <a:cubicBezTo>
                    <a:pt x="380744" y="162074"/>
                    <a:pt x="375379" y="171769"/>
                    <a:pt x="368355" y="180213"/>
                  </a:cubicBezTo>
                  <a:cubicBezTo>
                    <a:pt x="342206" y="210926"/>
                    <a:pt x="298554" y="219986"/>
                    <a:pt x="262342" y="202216"/>
                  </a:cubicBezTo>
                  <a:cubicBezTo>
                    <a:pt x="238987" y="190641"/>
                    <a:pt x="222038" y="169219"/>
                    <a:pt x="216146" y="143828"/>
                  </a:cubicBezTo>
                  <a:cubicBezTo>
                    <a:pt x="192052" y="145442"/>
                    <a:pt x="167968" y="140540"/>
                    <a:pt x="146423" y="129635"/>
                  </a:cubicBezTo>
                  <a:cubicBezTo>
                    <a:pt x="110625" y="162145"/>
                    <a:pt x="55251" y="159480"/>
                    <a:pt x="22741" y="123682"/>
                  </a:cubicBezTo>
                  <a:cubicBezTo>
                    <a:pt x="-9769" y="87884"/>
                    <a:pt x="-7104" y="32510"/>
                    <a:pt x="28694" y="0"/>
                  </a:cubicBezTo>
                  <a:cubicBezTo>
                    <a:pt x="12899" y="45747"/>
                    <a:pt x="37179" y="95636"/>
                    <a:pt x="82926" y="111431"/>
                  </a:cubicBezTo>
                  <a:cubicBezTo>
                    <a:pt x="111778" y="121393"/>
                    <a:pt x="143735" y="115624"/>
                    <a:pt x="167283" y="96202"/>
                  </a:cubicBezTo>
                  <a:cubicBezTo>
                    <a:pt x="188829" y="107006"/>
                    <a:pt x="212855" y="111903"/>
                    <a:pt x="236910" y="110395"/>
                  </a:cubicBezTo>
                  <a:cubicBezTo>
                    <a:pt x="248161" y="157466"/>
                    <a:pt x="295440" y="186503"/>
                    <a:pt x="342511" y="175253"/>
                  </a:cubicBezTo>
                  <a:cubicBezTo>
                    <a:pt x="358288" y="171482"/>
                    <a:pt x="372708" y="163406"/>
                    <a:pt x="384167" y="151924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47"/>
            <p:cNvSpPr/>
            <p:nvPr/>
          </p:nvSpPr>
          <p:spPr>
            <a:xfrm>
              <a:off x="2874955" y="2324257"/>
              <a:ext cx="1355424" cy="1213604"/>
            </a:xfrm>
            <a:custGeom>
              <a:rect b="b" l="l" r="r" t="t"/>
              <a:pathLst>
                <a:path extrusionOk="0" h="360257" w="402356">
                  <a:moveTo>
                    <a:pt x="211674" y="50085"/>
                  </a:moveTo>
                  <a:cubicBezTo>
                    <a:pt x="209865" y="50085"/>
                    <a:pt x="208150" y="49037"/>
                    <a:pt x="206340" y="48656"/>
                  </a:cubicBezTo>
                  <a:cubicBezTo>
                    <a:pt x="132825" y="33481"/>
                    <a:pt x="60927" y="80774"/>
                    <a:pt x="45749" y="154288"/>
                  </a:cubicBezTo>
                  <a:cubicBezTo>
                    <a:pt x="42814" y="168251"/>
                    <a:pt x="42139" y="182594"/>
                    <a:pt x="43749" y="196770"/>
                  </a:cubicBezTo>
                  <a:cubicBezTo>
                    <a:pt x="1862" y="221013"/>
                    <a:pt x="-12442" y="274622"/>
                    <a:pt x="11801" y="316509"/>
                  </a:cubicBezTo>
                  <a:cubicBezTo>
                    <a:pt x="36044" y="358396"/>
                    <a:pt x="89653" y="372699"/>
                    <a:pt x="131540" y="348456"/>
                  </a:cubicBezTo>
                  <a:cubicBezTo>
                    <a:pt x="144737" y="340818"/>
                    <a:pt x="155713" y="329868"/>
                    <a:pt x="163383" y="316690"/>
                  </a:cubicBezTo>
                  <a:cubicBezTo>
                    <a:pt x="187355" y="319450"/>
                    <a:pt x="211629" y="315733"/>
                    <a:pt x="233677" y="305926"/>
                  </a:cubicBezTo>
                  <a:cubicBezTo>
                    <a:pt x="261500" y="345526"/>
                    <a:pt x="316157" y="355073"/>
                    <a:pt x="355756" y="327250"/>
                  </a:cubicBezTo>
                  <a:cubicBezTo>
                    <a:pt x="393450" y="300766"/>
                    <a:pt x="404202" y="249619"/>
                    <a:pt x="380362" y="210200"/>
                  </a:cubicBezTo>
                  <a:cubicBezTo>
                    <a:pt x="370953" y="196323"/>
                    <a:pt x="371373" y="178006"/>
                    <a:pt x="381410" y="164575"/>
                  </a:cubicBezTo>
                  <a:cubicBezTo>
                    <a:pt x="415696" y="119538"/>
                    <a:pt x="406981" y="55233"/>
                    <a:pt x="361943" y="20947"/>
                  </a:cubicBezTo>
                  <a:cubicBezTo>
                    <a:pt x="316906" y="-13339"/>
                    <a:pt x="252601" y="-4624"/>
                    <a:pt x="218315" y="40414"/>
                  </a:cubicBezTo>
                  <a:cubicBezTo>
                    <a:pt x="215913" y="43570"/>
                    <a:pt x="213695" y="46862"/>
                    <a:pt x="211674" y="50275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7"/>
            <p:cNvSpPr/>
            <p:nvPr/>
          </p:nvSpPr>
          <p:spPr>
            <a:xfrm>
              <a:off x="2876774" y="3120281"/>
              <a:ext cx="1326466" cy="416006"/>
            </a:xfrm>
            <a:custGeom>
              <a:rect b="b" l="l" r="r" t="t"/>
              <a:pathLst>
                <a:path extrusionOk="0" h="123491" w="393760">
                  <a:moveTo>
                    <a:pt x="393729" y="19145"/>
                  </a:moveTo>
                  <a:cubicBezTo>
                    <a:pt x="394024" y="29955"/>
                    <a:pt x="392246" y="40722"/>
                    <a:pt x="388490" y="50863"/>
                  </a:cubicBezTo>
                  <a:cubicBezTo>
                    <a:pt x="374579" y="88691"/>
                    <a:pt x="336751" y="112235"/>
                    <a:pt x="296669" y="108013"/>
                  </a:cubicBezTo>
                  <a:cubicBezTo>
                    <a:pt x="270914" y="105366"/>
                    <a:pt x="247669" y="91405"/>
                    <a:pt x="233232" y="69913"/>
                  </a:cubicBezTo>
                  <a:cubicBezTo>
                    <a:pt x="211184" y="79721"/>
                    <a:pt x="186910" y="83437"/>
                    <a:pt x="162938" y="80677"/>
                  </a:cubicBezTo>
                  <a:cubicBezTo>
                    <a:pt x="138179" y="122261"/>
                    <a:pt x="84398" y="135902"/>
                    <a:pt x="42814" y="111143"/>
                  </a:cubicBezTo>
                  <a:cubicBezTo>
                    <a:pt x="4588" y="88385"/>
                    <a:pt x="-10519" y="40595"/>
                    <a:pt x="7680" y="0"/>
                  </a:cubicBezTo>
                  <a:cubicBezTo>
                    <a:pt x="8902" y="48381"/>
                    <a:pt x="49113" y="86612"/>
                    <a:pt x="97494" y="85391"/>
                  </a:cubicBezTo>
                  <a:cubicBezTo>
                    <a:pt x="127837" y="84624"/>
                    <a:pt x="155623" y="68211"/>
                    <a:pt x="170939" y="42005"/>
                  </a:cubicBezTo>
                  <a:cubicBezTo>
                    <a:pt x="194871" y="44750"/>
                    <a:pt x="219102" y="41068"/>
                    <a:pt x="241138" y="31337"/>
                  </a:cubicBezTo>
                  <a:cubicBezTo>
                    <a:pt x="268133" y="71569"/>
                    <a:pt x="322631" y="82300"/>
                    <a:pt x="362863" y="55305"/>
                  </a:cubicBezTo>
                  <a:cubicBezTo>
                    <a:pt x="376173" y="46374"/>
                    <a:pt x="386782" y="33967"/>
                    <a:pt x="393538" y="194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7"/>
            <p:cNvSpPr/>
            <p:nvPr/>
          </p:nvSpPr>
          <p:spPr>
            <a:xfrm>
              <a:off x="4280199" y="2071964"/>
              <a:ext cx="1139300" cy="1500531"/>
            </a:xfrm>
            <a:custGeom>
              <a:rect b="b" l="l" r="r" t="t"/>
              <a:pathLst>
                <a:path extrusionOk="0" h="445431" w="338200">
                  <a:moveTo>
                    <a:pt x="313356" y="275568"/>
                  </a:moveTo>
                  <a:cubicBezTo>
                    <a:pt x="314308" y="273949"/>
                    <a:pt x="315451" y="272520"/>
                    <a:pt x="316404" y="270901"/>
                  </a:cubicBezTo>
                  <a:cubicBezTo>
                    <a:pt x="354294" y="206098"/>
                    <a:pt x="332477" y="122848"/>
                    <a:pt x="267674" y="84958"/>
                  </a:cubicBezTo>
                  <a:cubicBezTo>
                    <a:pt x="255545" y="77867"/>
                    <a:pt x="242391" y="72698"/>
                    <a:pt x="228679" y="69638"/>
                  </a:cubicBezTo>
                  <a:cubicBezTo>
                    <a:pt x="218785" y="22317"/>
                    <a:pt x="172403" y="-8024"/>
                    <a:pt x="125082" y="1870"/>
                  </a:cubicBezTo>
                  <a:cubicBezTo>
                    <a:pt x="77761" y="11765"/>
                    <a:pt x="47421" y="58146"/>
                    <a:pt x="57315" y="105467"/>
                  </a:cubicBezTo>
                  <a:cubicBezTo>
                    <a:pt x="60304" y="119764"/>
                    <a:pt x="66824" y="133086"/>
                    <a:pt x="76279" y="144218"/>
                  </a:cubicBezTo>
                  <a:cubicBezTo>
                    <a:pt x="65935" y="165985"/>
                    <a:pt x="61626" y="190131"/>
                    <a:pt x="63801" y="214132"/>
                  </a:cubicBezTo>
                  <a:cubicBezTo>
                    <a:pt x="17232" y="227305"/>
                    <a:pt x="-9842" y="275735"/>
                    <a:pt x="3331" y="322305"/>
                  </a:cubicBezTo>
                  <a:cubicBezTo>
                    <a:pt x="16038" y="367227"/>
                    <a:pt x="61731" y="394300"/>
                    <a:pt x="107235" y="383867"/>
                  </a:cubicBezTo>
                  <a:cubicBezTo>
                    <a:pt x="123405" y="379466"/>
                    <a:pt x="140585" y="385817"/>
                    <a:pt x="150002" y="399679"/>
                  </a:cubicBezTo>
                  <a:cubicBezTo>
                    <a:pt x="181343" y="446814"/>
                    <a:pt x="244960" y="459617"/>
                    <a:pt x="292095" y="428277"/>
                  </a:cubicBezTo>
                  <a:cubicBezTo>
                    <a:pt x="301330" y="422136"/>
                    <a:pt x="309508" y="414536"/>
                    <a:pt x="316309" y="405775"/>
                  </a:cubicBezTo>
                  <a:cubicBezTo>
                    <a:pt x="346574" y="367246"/>
                    <a:pt x="345336" y="312685"/>
                    <a:pt x="313356" y="2755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7"/>
            <p:cNvSpPr/>
            <p:nvPr/>
          </p:nvSpPr>
          <p:spPr>
            <a:xfrm>
              <a:off x="4275964" y="2069080"/>
              <a:ext cx="687953" cy="1290889"/>
            </a:xfrm>
            <a:custGeom>
              <a:rect b="b" l="l" r="r" t="t"/>
              <a:pathLst>
                <a:path extrusionOk="0" h="383199" w="204218">
                  <a:moveTo>
                    <a:pt x="61343" y="383200"/>
                  </a:moveTo>
                  <a:cubicBezTo>
                    <a:pt x="50944" y="380010"/>
                    <a:pt x="41246" y="374870"/>
                    <a:pt x="32768" y="368055"/>
                  </a:cubicBezTo>
                  <a:cubicBezTo>
                    <a:pt x="1367" y="342705"/>
                    <a:pt x="-8797" y="299262"/>
                    <a:pt x="8099" y="262613"/>
                  </a:cubicBezTo>
                  <a:cubicBezTo>
                    <a:pt x="19076" y="238997"/>
                    <a:pt x="40040" y="221527"/>
                    <a:pt x="65249" y="214988"/>
                  </a:cubicBezTo>
                  <a:cubicBezTo>
                    <a:pt x="63056" y="190955"/>
                    <a:pt x="67366" y="166775"/>
                    <a:pt x="77726" y="144979"/>
                  </a:cubicBezTo>
                  <a:cubicBezTo>
                    <a:pt x="46054" y="108386"/>
                    <a:pt x="50044" y="53045"/>
                    <a:pt x="86637" y="21373"/>
                  </a:cubicBezTo>
                  <a:cubicBezTo>
                    <a:pt x="111439" y="-93"/>
                    <a:pt x="146151" y="-5911"/>
                    <a:pt x="176596" y="6295"/>
                  </a:cubicBezTo>
                  <a:cubicBezTo>
                    <a:pt x="186806" y="10468"/>
                    <a:pt x="196168" y="16472"/>
                    <a:pt x="204218" y="24012"/>
                  </a:cubicBezTo>
                  <a:cubicBezTo>
                    <a:pt x="158042" y="9520"/>
                    <a:pt x="108861" y="35205"/>
                    <a:pt x="94369" y="81381"/>
                  </a:cubicBezTo>
                  <a:cubicBezTo>
                    <a:pt x="85270" y="110373"/>
                    <a:pt x="91840" y="142010"/>
                    <a:pt x="111730" y="164982"/>
                  </a:cubicBezTo>
                  <a:cubicBezTo>
                    <a:pt x="101394" y="186753"/>
                    <a:pt x="97054" y="210887"/>
                    <a:pt x="99157" y="234895"/>
                  </a:cubicBezTo>
                  <a:cubicBezTo>
                    <a:pt x="52357" y="247223"/>
                    <a:pt x="24411" y="295155"/>
                    <a:pt x="36738" y="341956"/>
                  </a:cubicBezTo>
                  <a:cubicBezTo>
                    <a:pt x="40875" y="357660"/>
                    <a:pt x="49295" y="371906"/>
                    <a:pt x="61057" y="383104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47"/>
            <p:cNvSpPr/>
            <p:nvPr/>
          </p:nvSpPr>
          <p:spPr>
            <a:xfrm>
              <a:off x="5549589" y="2219082"/>
              <a:ext cx="1304408" cy="1299793"/>
            </a:xfrm>
            <a:custGeom>
              <a:rect b="b" l="l" r="r" t="t"/>
              <a:pathLst>
                <a:path extrusionOk="0" h="385842" w="387212">
                  <a:moveTo>
                    <a:pt x="204286" y="323622"/>
                  </a:moveTo>
                  <a:lnTo>
                    <a:pt x="209715" y="324384"/>
                  </a:lnTo>
                  <a:cubicBezTo>
                    <a:pt x="284436" y="330400"/>
                    <a:pt x="349886" y="274703"/>
                    <a:pt x="355901" y="199983"/>
                  </a:cubicBezTo>
                  <a:cubicBezTo>
                    <a:pt x="357051" y="185706"/>
                    <a:pt x="355933" y="171338"/>
                    <a:pt x="352590" y="157411"/>
                  </a:cubicBezTo>
                  <a:cubicBezTo>
                    <a:pt x="391127" y="128132"/>
                    <a:pt x="398632" y="73158"/>
                    <a:pt x="369353" y="34622"/>
                  </a:cubicBezTo>
                  <a:cubicBezTo>
                    <a:pt x="340075" y="-3914"/>
                    <a:pt x="285101" y="-11419"/>
                    <a:pt x="246565" y="17859"/>
                  </a:cubicBezTo>
                  <a:cubicBezTo>
                    <a:pt x="234633" y="26924"/>
                    <a:pt x="225225" y="38898"/>
                    <a:pt x="219240" y="52636"/>
                  </a:cubicBezTo>
                  <a:cubicBezTo>
                    <a:pt x="195187" y="52800"/>
                    <a:pt x="171612" y="59376"/>
                    <a:pt x="150946" y="71686"/>
                  </a:cubicBezTo>
                  <a:cubicBezTo>
                    <a:pt x="117487" y="36718"/>
                    <a:pt x="62017" y="35494"/>
                    <a:pt x="27049" y="68953"/>
                  </a:cubicBezTo>
                  <a:cubicBezTo>
                    <a:pt x="-5023" y="99641"/>
                    <a:pt x="-9083" y="149462"/>
                    <a:pt x="17596" y="184938"/>
                  </a:cubicBezTo>
                  <a:cubicBezTo>
                    <a:pt x="28595" y="197591"/>
                    <a:pt x="30391" y="215816"/>
                    <a:pt x="22073" y="230372"/>
                  </a:cubicBezTo>
                  <a:cubicBezTo>
                    <a:pt x="-7127" y="278924"/>
                    <a:pt x="8561" y="341953"/>
                    <a:pt x="57112" y="371153"/>
                  </a:cubicBezTo>
                  <a:cubicBezTo>
                    <a:pt x="105663" y="400353"/>
                    <a:pt x="168693" y="384666"/>
                    <a:pt x="197893" y="336114"/>
                  </a:cubicBezTo>
                  <a:cubicBezTo>
                    <a:pt x="200307" y="332101"/>
                    <a:pt x="202443" y="327927"/>
                    <a:pt x="204286" y="323622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47"/>
            <p:cNvSpPr/>
            <p:nvPr/>
          </p:nvSpPr>
          <p:spPr>
            <a:xfrm>
              <a:off x="5537444" y="2220369"/>
              <a:ext cx="1315440" cy="478287"/>
            </a:xfrm>
            <a:custGeom>
              <a:rect b="b" l="l" r="r" t="t"/>
              <a:pathLst>
                <a:path extrusionOk="0" h="141979" w="390487">
                  <a:moveTo>
                    <a:pt x="1008" y="141979"/>
                  </a:moveTo>
                  <a:cubicBezTo>
                    <a:pt x="-649" y="131272"/>
                    <a:pt x="-261" y="120348"/>
                    <a:pt x="2151" y="109785"/>
                  </a:cubicBezTo>
                  <a:cubicBezTo>
                    <a:pt x="11268" y="70493"/>
                    <a:pt x="45928" y="42427"/>
                    <a:pt x="86257" y="41681"/>
                  </a:cubicBezTo>
                  <a:cubicBezTo>
                    <a:pt x="112253" y="41207"/>
                    <a:pt x="137097" y="52388"/>
                    <a:pt x="153980" y="72161"/>
                  </a:cubicBezTo>
                  <a:cubicBezTo>
                    <a:pt x="174696" y="59806"/>
                    <a:pt x="198344" y="53228"/>
                    <a:pt x="222465" y="53111"/>
                  </a:cubicBezTo>
                  <a:cubicBezTo>
                    <a:pt x="241489" y="8667"/>
                    <a:pt x="292939" y="-11939"/>
                    <a:pt x="337383" y="7085"/>
                  </a:cubicBezTo>
                  <a:cubicBezTo>
                    <a:pt x="378782" y="24805"/>
                    <a:pt x="399981" y="71044"/>
                    <a:pt x="386390" y="113976"/>
                  </a:cubicBezTo>
                  <a:cubicBezTo>
                    <a:pt x="379213" y="66114"/>
                    <a:pt x="334595" y="33133"/>
                    <a:pt x="286734" y="40310"/>
                  </a:cubicBezTo>
                  <a:cubicBezTo>
                    <a:pt x="256741" y="44807"/>
                    <a:pt x="231207" y="64493"/>
                    <a:pt x="219226" y="92354"/>
                  </a:cubicBezTo>
                  <a:cubicBezTo>
                    <a:pt x="195144" y="92529"/>
                    <a:pt x="171541" y="99103"/>
                    <a:pt x="150837" y="111404"/>
                  </a:cubicBezTo>
                  <a:cubicBezTo>
                    <a:pt x="119330" y="74737"/>
                    <a:pt x="64064" y="70553"/>
                    <a:pt x="27397" y="102059"/>
                  </a:cubicBezTo>
                  <a:cubicBezTo>
                    <a:pt x="15064" y="112657"/>
                    <a:pt x="5926" y="126480"/>
                    <a:pt x="1008" y="1419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47"/>
            <p:cNvSpPr/>
            <p:nvPr/>
          </p:nvSpPr>
          <p:spPr>
            <a:xfrm>
              <a:off x="6892666" y="2122824"/>
              <a:ext cx="1246493" cy="1527127"/>
            </a:xfrm>
            <a:custGeom>
              <a:rect b="b" l="l" r="r" t="t"/>
              <a:pathLst>
                <a:path extrusionOk="0" h="453326" w="370020">
                  <a:moveTo>
                    <a:pt x="86202" y="112452"/>
                  </a:moveTo>
                  <a:lnTo>
                    <a:pt x="81059" y="114452"/>
                  </a:lnTo>
                  <a:cubicBezTo>
                    <a:pt x="12455" y="144666"/>
                    <a:pt x="-18667" y="224773"/>
                    <a:pt x="11547" y="293377"/>
                  </a:cubicBezTo>
                  <a:cubicBezTo>
                    <a:pt x="17316" y="306476"/>
                    <a:pt x="25121" y="318580"/>
                    <a:pt x="34672" y="329241"/>
                  </a:cubicBezTo>
                  <a:cubicBezTo>
                    <a:pt x="14549" y="373256"/>
                    <a:pt x="33918" y="425250"/>
                    <a:pt x="77933" y="445372"/>
                  </a:cubicBezTo>
                  <a:cubicBezTo>
                    <a:pt x="121949" y="465494"/>
                    <a:pt x="173942" y="446125"/>
                    <a:pt x="194065" y="402110"/>
                  </a:cubicBezTo>
                  <a:cubicBezTo>
                    <a:pt x="200399" y="388255"/>
                    <a:pt x="203011" y="372989"/>
                    <a:pt x="201645" y="357816"/>
                  </a:cubicBezTo>
                  <a:cubicBezTo>
                    <a:pt x="222737" y="346136"/>
                    <a:pt x="240329" y="329037"/>
                    <a:pt x="252604" y="308286"/>
                  </a:cubicBezTo>
                  <a:cubicBezTo>
                    <a:pt x="298122" y="324726"/>
                    <a:pt x="348350" y="301153"/>
                    <a:pt x="364790" y="255634"/>
                  </a:cubicBezTo>
                  <a:cubicBezTo>
                    <a:pt x="380624" y="211795"/>
                    <a:pt x="359369" y="163234"/>
                    <a:pt x="316421" y="145123"/>
                  </a:cubicBezTo>
                  <a:cubicBezTo>
                    <a:pt x="300605" y="139217"/>
                    <a:pt x="290303" y="123898"/>
                    <a:pt x="290799" y="107023"/>
                  </a:cubicBezTo>
                  <a:cubicBezTo>
                    <a:pt x="293249" y="50420"/>
                    <a:pt x="249350" y="2548"/>
                    <a:pt x="192747" y="98"/>
                  </a:cubicBezTo>
                  <a:cubicBezTo>
                    <a:pt x="136144" y="-2353"/>
                    <a:pt x="88272" y="41547"/>
                    <a:pt x="85822" y="98149"/>
                  </a:cubicBezTo>
                  <a:cubicBezTo>
                    <a:pt x="85616" y="102920"/>
                    <a:pt x="85743" y="107699"/>
                    <a:pt x="86202" y="1124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47"/>
            <p:cNvSpPr/>
            <p:nvPr/>
          </p:nvSpPr>
          <p:spPr>
            <a:xfrm>
              <a:off x="6988287" y="2707964"/>
              <a:ext cx="1156666" cy="939313"/>
            </a:xfrm>
            <a:custGeom>
              <a:rect b="b" l="l" r="r" t="t"/>
              <a:pathLst>
                <a:path extrusionOk="0" h="278834" w="343355">
                  <a:moveTo>
                    <a:pt x="325660" y="0"/>
                  </a:moveTo>
                  <a:cubicBezTo>
                    <a:pt x="354801" y="38574"/>
                    <a:pt x="347154" y="93468"/>
                    <a:pt x="308580" y="122609"/>
                  </a:cubicBezTo>
                  <a:cubicBezTo>
                    <a:pt x="284397" y="140878"/>
                    <a:pt x="252484" y="145338"/>
                    <a:pt x="224218" y="134398"/>
                  </a:cubicBezTo>
                  <a:cubicBezTo>
                    <a:pt x="211975" y="155198"/>
                    <a:pt x="194378" y="172335"/>
                    <a:pt x="173260" y="184023"/>
                  </a:cubicBezTo>
                  <a:cubicBezTo>
                    <a:pt x="177224" y="232257"/>
                    <a:pt x="141336" y="274572"/>
                    <a:pt x="93102" y="278537"/>
                  </a:cubicBezTo>
                  <a:cubicBezTo>
                    <a:pt x="48766" y="282181"/>
                    <a:pt x="8734" y="252027"/>
                    <a:pt x="0" y="208407"/>
                  </a:cubicBezTo>
                  <a:cubicBezTo>
                    <a:pt x="29058" y="247110"/>
                    <a:pt x="83988" y="254928"/>
                    <a:pt x="122691" y="225871"/>
                  </a:cubicBezTo>
                  <a:cubicBezTo>
                    <a:pt x="146965" y="207645"/>
                    <a:pt x="160079" y="178156"/>
                    <a:pt x="157353" y="147924"/>
                  </a:cubicBezTo>
                  <a:cubicBezTo>
                    <a:pt x="178445" y="136243"/>
                    <a:pt x="196036" y="119145"/>
                    <a:pt x="208312" y="98394"/>
                  </a:cubicBezTo>
                  <a:cubicBezTo>
                    <a:pt x="253525" y="115655"/>
                    <a:pt x="304171" y="92995"/>
                    <a:pt x="321433" y="47781"/>
                  </a:cubicBezTo>
                  <a:cubicBezTo>
                    <a:pt x="327222" y="32615"/>
                    <a:pt x="328686" y="16139"/>
                    <a:pt x="325660" y="191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7"/>
            <p:cNvSpPr/>
            <p:nvPr/>
          </p:nvSpPr>
          <p:spPr>
            <a:xfrm>
              <a:off x="8226600" y="2052978"/>
              <a:ext cx="1175403" cy="1532544"/>
            </a:xfrm>
            <a:custGeom>
              <a:rect b="b" l="l" r="r" t="t"/>
              <a:pathLst>
                <a:path extrusionOk="0" h="454934" w="348917">
                  <a:moveTo>
                    <a:pt x="314493" y="300255"/>
                  </a:moveTo>
                  <a:cubicBezTo>
                    <a:pt x="315732" y="298826"/>
                    <a:pt x="317065" y="297588"/>
                    <a:pt x="318208" y="296159"/>
                  </a:cubicBezTo>
                  <a:cubicBezTo>
                    <a:pt x="365693" y="238096"/>
                    <a:pt x="357167" y="152543"/>
                    <a:pt x="299158" y="104992"/>
                  </a:cubicBezTo>
                  <a:cubicBezTo>
                    <a:pt x="288119" y="95941"/>
                    <a:pt x="275708" y="88707"/>
                    <a:pt x="262392" y="83561"/>
                  </a:cubicBezTo>
                  <a:cubicBezTo>
                    <a:pt x="260143" y="35216"/>
                    <a:pt x="219130" y="-2152"/>
                    <a:pt x="170786" y="96"/>
                  </a:cubicBezTo>
                  <a:cubicBezTo>
                    <a:pt x="122441" y="2345"/>
                    <a:pt x="85073" y="43358"/>
                    <a:pt x="87321" y="91703"/>
                  </a:cubicBezTo>
                  <a:cubicBezTo>
                    <a:pt x="88018" y="106677"/>
                    <a:pt x="92544" y="121222"/>
                    <a:pt x="100467" y="133948"/>
                  </a:cubicBezTo>
                  <a:cubicBezTo>
                    <a:pt x="86970" y="153894"/>
                    <a:pt x="79015" y="177069"/>
                    <a:pt x="77416" y="201099"/>
                  </a:cubicBezTo>
                  <a:cubicBezTo>
                    <a:pt x="29350" y="206745"/>
                    <a:pt x="-5039" y="250287"/>
                    <a:pt x="607" y="298353"/>
                  </a:cubicBezTo>
                  <a:cubicBezTo>
                    <a:pt x="6093" y="345065"/>
                    <a:pt x="47477" y="379116"/>
                    <a:pt x="94371" y="375502"/>
                  </a:cubicBezTo>
                  <a:cubicBezTo>
                    <a:pt x="111017" y="373645"/>
                    <a:pt x="127020" y="382506"/>
                    <a:pt x="134280" y="397600"/>
                  </a:cubicBezTo>
                  <a:cubicBezTo>
                    <a:pt x="159232" y="448407"/>
                    <a:pt x="220646" y="469368"/>
                    <a:pt x="271453" y="444416"/>
                  </a:cubicBezTo>
                  <a:cubicBezTo>
                    <a:pt x="322260" y="419465"/>
                    <a:pt x="343220" y="358051"/>
                    <a:pt x="318269" y="307244"/>
                  </a:cubicBezTo>
                  <a:cubicBezTo>
                    <a:pt x="317101" y="304866"/>
                    <a:pt x="315842" y="302535"/>
                    <a:pt x="314493" y="300255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7"/>
            <p:cNvSpPr/>
            <p:nvPr/>
          </p:nvSpPr>
          <p:spPr>
            <a:xfrm>
              <a:off x="8223831" y="2053099"/>
              <a:ext cx="824123" cy="1235959"/>
            </a:xfrm>
            <a:custGeom>
              <a:rect b="b" l="l" r="r" t="t"/>
              <a:pathLst>
                <a:path extrusionOk="0" h="366893" w="244640">
                  <a:moveTo>
                    <a:pt x="48615" y="366894"/>
                  </a:moveTo>
                  <a:cubicBezTo>
                    <a:pt x="38938" y="362189"/>
                    <a:pt x="30218" y="355730"/>
                    <a:pt x="22898" y="347844"/>
                  </a:cubicBezTo>
                  <a:cubicBezTo>
                    <a:pt x="-4242" y="317999"/>
                    <a:pt x="-7618" y="273524"/>
                    <a:pt x="14706" y="239925"/>
                  </a:cubicBezTo>
                  <a:cubicBezTo>
                    <a:pt x="29205" y="218361"/>
                    <a:pt x="52570" y="204391"/>
                    <a:pt x="78429" y="201825"/>
                  </a:cubicBezTo>
                  <a:cubicBezTo>
                    <a:pt x="79934" y="177717"/>
                    <a:pt x="87896" y="154458"/>
                    <a:pt x="101479" y="134483"/>
                  </a:cubicBezTo>
                  <a:cubicBezTo>
                    <a:pt x="75550" y="93681"/>
                    <a:pt x="87608" y="39585"/>
                    <a:pt x="128410" y="13655"/>
                  </a:cubicBezTo>
                  <a:cubicBezTo>
                    <a:pt x="156260" y="-4043"/>
                    <a:pt x="191696" y="-4575"/>
                    <a:pt x="220066" y="12278"/>
                  </a:cubicBezTo>
                  <a:cubicBezTo>
                    <a:pt x="229530" y="17935"/>
                    <a:pt x="237862" y="25298"/>
                    <a:pt x="244640" y="33995"/>
                  </a:cubicBezTo>
                  <a:cubicBezTo>
                    <a:pt x="201224" y="12609"/>
                    <a:pt x="148693" y="30469"/>
                    <a:pt x="127308" y="73884"/>
                  </a:cubicBezTo>
                  <a:cubicBezTo>
                    <a:pt x="113882" y="101142"/>
                    <a:pt x="115533" y="133409"/>
                    <a:pt x="131673" y="159153"/>
                  </a:cubicBezTo>
                  <a:cubicBezTo>
                    <a:pt x="118226" y="178954"/>
                    <a:pt x="110242" y="201954"/>
                    <a:pt x="108528" y="225828"/>
                  </a:cubicBezTo>
                  <a:cubicBezTo>
                    <a:pt x="60354" y="230991"/>
                    <a:pt x="25488" y="274229"/>
                    <a:pt x="30650" y="322402"/>
                  </a:cubicBezTo>
                  <a:cubicBezTo>
                    <a:pt x="32388" y="338614"/>
                    <a:pt x="38609" y="354021"/>
                    <a:pt x="48615" y="366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7"/>
            <p:cNvSpPr/>
            <p:nvPr/>
          </p:nvSpPr>
          <p:spPr>
            <a:xfrm>
              <a:off x="4794615" y="802776"/>
              <a:ext cx="1558166" cy="1215770"/>
            </a:xfrm>
            <a:custGeom>
              <a:rect b="b" l="l" r="r" t="t"/>
              <a:pathLst>
                <a:path extrusionOk="0" h="360900" w="462540">
                  <a:moveTo>
                    <a:pt x="323053" y="53488"/>
                  </a:moveTo>
                  <a:cubicBezTo>
                    <a:pt x="321910" y="52060"/>
                    <a:pt x="320957" y="50536"/>
                    <a:pt x="319719" y="49107"/>
                  </a:cubicBezTo>
                  <a:cubicBezTo>
                    <a:pt x="271823" y="-8627"/>
                    <a:pt x="186193" y="-16603"/>
                    <a:pt x="128459" y="31293"/>
                  </a:cubicBezTo>
                  <a:cubicBezTo>
                    <a:pt x="128458" y="31294"/>
                    <a:pt x="128457" y="31295"/>
                    <a:pt x="128457" y="31295"/>
                  </a:cubicBezTo>
                  <a:cubicBezTo>
                    <a:pt x="117437" y="40389"/>
                    <a:pt x="107949" y="51195"/>
                    <a:pt x="100358" y="63299"/>
                  </a:cubicBezTo>
                  <a:cubicBezTo>
                    <a:pt x="52535" y="56223"/>
                    <a:pt x="8030" y="89256"/>
                    <a:pt x="954" y="137079"/>
                  </a:cubicBezTo>
                  <a:cubicBezTo>
                    <a:pt x="-6121" y="184903"/>
                    <a:pt x="26911" y="229408"/>
                    <a:pt x="74735" y="236483"/>
                  </a:cubicBezTo>
                  <a:cubicBezTo>
                    <a:pt x="89641" y="238689"/>
                    <a:pt x="104865" y="237009"/>
                    <a:pt x="118932" y="231606"/>
                  </a:cubicBezTo>
                  <a:cubicBezTo>
                    <a:pt x="135963" y="248778"/>
                    <a:pt x="157324" y="261022"/>
                    <a:pt x="180749" y="267039"/>
                  </a:cubicBezTo>
                  <a:cubicBezTo>
                    <a:pt x="177309" y="315313"/>
                    <a:pt x="213654" y="357236"/>
                    <a:pt x="261929" y="360676"/>
                  </a:cubicBezTo>
                  <a:cubicBezTo>
                    <a:pt x="308526" y="363997"/>
                    <a:pt x="349536" y="330180"/>
                    <a:pt x="355152" y="283803"/>
                  </a:cubicBezTo>
                  <a:cubicBezTo>
                    <a:pt x="356482" y="267089"/>
                    <a:pt x="368260" y="253056"/>
                    <a:pt x="384489" y="248846"/>
                  </a:cubicBezTo>
                  <a:cubicBezTo>
                    <a:pt x="404224" y="244070"/>
                    <a:pt x="422074" y="233486"/>
                    <a:pt x="435733" y="218461"/>
                  </a:cubicBezTo>
                  <a:cubicBezTo>
                    <a:pt x="473922" y="176610"/>
                    <a:pt x="470953" y="111725"/>
                    <a:pt x="429102" y="73537"/>
                  </a:cubicBezTo>
                  <a:cubicBezTo>
                    <a:pt x="400467" y="47408"/>
                    <a:pt x="359549" y="39652"/>
                    <a:pt x="323338" y="53488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7"/>
            <p:cNvSpPr/>
            <p:nvPr/>
          </p:nvSpPr>
          <p:spPr>
            <a:xfrm>
              <a:off x="4792062" y="1043929"/>
              <a:ext cx="1138957" cy="980741"/>
            </a:xfrm>
            <a:custGeom>
              <a:rect b="b" l="l" r="r" t="t"/>
              <a:pathLst>
                <a:path extrusionOk="0" h="291132" w="338098">
                  <a:moveTo>
                    <a:pt x="338099" y="256318"/>
                  </a:moveTo>
                  <a:cubicBezTo>
                    <a:pt x="331541" y="264947"/>
                    <a:pt x="323434" y="272280"/>
                    <a:pt x="314191" y="277939"/>
                  </a:cubicBezTo>
                  <a:cubicBezTo>
                    <a:pt x="273127" y="303452"/>
                    <a:pt x="219156" y="290844"/>
                    <a:pt x="193643" y="249780"/>
                  </a:cubicBezTo>
                  <a:cubicBezTo>
                    <a:pt x="183562" y="233553"/>
                    <a:pt x="179066" y="214474"/>
                    <a:pt x="180841" y="195453"/>
                  </a:cubicBezTo>
                  <a:cubicBezTo>
                    <a:pt x="157487" y="189396"/>
                    <a:pt x="136198" y="177156"/>
                    <a:pt x="119214" y="160020"/>
                  </a:cubicBezTo>
                  <a:cubicBezTo>
                    <a:pt x="74147" y="177515"/>
                    <a:pt x="23430" y="155163"/>
                    <a:pt x="5935" y="110096"/>
                  </a:cubicBezTo>
                  <a:cubicBezTo>
                    <a:pt x="-5993" y="79370"/>
                    <a:pt x="349" y="44549"/>
                    <a:pt x="22345" y="20002"/>
                  </a:cubicBezTo>
                  <a:cubicBezTo>
                    <a:pt x="29698" y="11781"/>
                    <a:pt x="38515" y="4998"/>
                    <a:pt x="48348" y="0"/>
                  </a:cubicBezTo>
                  <a:cubicBezTo>
                    <a:pt x="18937" y="38435"/>
                    <a:pt x="26252" y="93435"/>
                    <a:pt x="64687" y="122846"/>
                  </a:cubicBezTo>
                  <a:cubicBezTo>
                    <a:pt x="89089" y="141519"/>
                    <a:pt x="121489" y="146047"/>
                    <a:pt x="150075" y="134779"/>
                  </a:cubicBezTo>
                  <a:cubicBezTo>
                    <a:pt x="166995" y="151968"/>
                    <a:pt x="188260" y="164247"/>
                    <a:pt x="211606" y="170307"/>
                  </a:cubicBezTo>
                  <a:cubicBezTo>
                    <a:pt x="207466" y="218473"/>
                    <a:pt x="243155" y="260877"/>
                    <a:pt x="291322" y="265018"/>
                  </a:cubicBezTo>
                  <a:cubicBezTo>
                    <a:pt x="307445" y="266404"/>
                    <a:pt x="323637" y="263294"/>
                    <a:pt x="338098" y="2560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7"/>
            <p:cNvSpPr/>
            <p:nvPr/>
          </p:nvSpPr>
          <p:spPr>
            <a:xfrm>
              <a:off x="7210491" y="673084"/>
              <a:ext cx="1323990" cy="1311455"/>
            </a:xfrm>
            <a:custGeom>
              <a:rect b="b" l="l" r="r" t="t"/>
              <a:pathLst>
                <a:path extrusionOk="0" h="389304" w="393025">
                  <a:moveTo>
                    <a:pt x="327326" y="173903"/>
                  </a:moveTo>
                  <a:cubicBezTo>
                    <a:pt x="327326" y="172093"/>
                    <a:pt x="327326" y="170283"/>
                    <a:pt x="327803" y="168378"/>
                  </a:cubicBezTo>
                  <a:cubicBezTo>
                    <a:pt x="330863" y="93426"/>
                    <a:pt x="272582" y="30184"/>
                    <a:pt x="197630" y="27124"/>
                  </a:cubicBezTo>
                  <a:cubicBezTo>
                    <a:pt x="197619" y="27123"/>
                    <a:pt x="197607" y="27123"/>
                    <a:pt x="197596" y="27122"/>
                  </a:cubicBezTo>
                  <a:cubicBezTo>
                    <a:pt x="183355" y="26488"/>
                    <a:pt x="169106" y="28160"/>
                    <a:pt x="155400" y="32075"/>
                  </a:cubicBezTo>
                  <a:cubicBezTo>
                    <a:pt x="124717" y="-5351"/>
                    <a:pt x="69502" y="-10818"/>
                    <a:pt x="32075" y="19865"/>
                  </a:cubicBezTo>
                  <a:cubicBezTo>
                    <a:pt x="-5351" y="50549"/>
                    <a:pt x="-10818" y="105763"/>
                    <a:pt x="19865" y="143190"/>
                  </a:cubicBezTo>
                  <a:cubicBezTo>
                    <a:pt x="29551" y="155005"/>
                    <a:pt x="42158" y="164082"/>
                    <a:pt x="56435" y="169521"/>
                  </a:cubicBezTo>
                  <a:cubicBezTo>
                    <a:pt x="57627" y="193589"/>
                    <a:pt x="65223" y="216903"/>
                    <a:pt x="78438" y="237053"/>
                  </a:cubicBezTo>
                  <a:cubicBezTo>
                    <a:pt x="42772" y="269800"/>
                    <a:pt x="40405" y="325260"/>
                    <a:pt x="73152" y="360926"/>
                  </a:cubicBezTo>
                  <a:cubicBezTo>
                    <a:pt x="105898" y="396592"/>
                    <a:pt x="161358" y="398959"/>
                    <a:pt x="197024" y="366212"/>
                  </a:cubicBezTo>
                  <a:cubicBezTo>
                    <a:pt x="209203" y="354722"/>
                    <a:pt x="227319" y="352200"/>
                    <a:pt x="242173" y="359926"/>
                  </a:cubicBezTo>
                  <a:cubicBezTo>
                    <a:pt x="292171" y="386573"/>
                    <a:pt x="354304" y="367643"/>
                    <a:pt x="380951" y="317645"/>
                  </a:cubicBezTo>
                  <a:cubicBezTo>
                    <a:pt x="407598" y="267647"/>
                    <a:pt x="388668" y="205514"/>
                    <a:pt x="338670" y="178867"/>
                  </a:cubicBezTo>
                  <a:cubicBezTo>
                    <a:pt x="335178" y="177006"/>
                    <a:pt x="331581" y="175348"/>
                    <a:pt x="327898" y="173903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7"/>
            <p:cNvSpPr/>
            <p:nvPr/>
          </p:nvSpPr>
          <p:spPr>
            <a:xfrm>
              <a:off x="7197275" y="668775"/>
              <a:ext cx="534144" cy="1314430"/>
            </a:xfrm>
            <a:custGeom>
              <a:rect b="b" l="l" r="r" t="t"/>
              <a:pathLst>
                <a:path extrusionOk="0" h="390187" w="158560">
                  <a:moveTo>
                    <a:pt x="158180" y="388542"/>
                  </a:moveTo>
                  <a:cubicBezTo>
                    <a:pt x="110735" y="397825"/>
                    <a:pt x="64749" y="366889"/>
                    <a:pt x="55466" y="319444"/>
                  </a:cubicBezTo>
                  <a:cubicBezTo>
                    <a:pt x="49634" y="289638"/>
                    <a:pt x="59669" y="258939"/>
                    <a:pt x="81980" y="238333"/>
                  </a:cubicBezTo>
                  <a:cubicBezTo>
                    <a:pt x="68765" y="218147"/>
                    <a:pt x="61170" y="194803"/>
                    <a:pt x="59977" y="170705"/>
                  </a:cubicBezTo>
                  <a:cubicBezTo>
                    <a:pt x="14079" y="155450"/>
                    <a:pt x="-10761" y="105875"/>
                    <a:pt x="4494" y="59977"/>
                  </a:cubicBezTo>
                  <a:cubicBezTo>
                    <a:pt x="19750" y="14079"/>
                    <a:pt x="69324" y="-10761"/>
                    <a:pt x="115222" y="4494"/>
                  </a:cubicBezTo>
                  <a:cubicBezTo>
                    <a:pt x="67706" y="13401"/>
                    <a:pt x="36407" y="59142"/>
                    <a:pt x="45314" y="106658"/>
                  </a:cubicBezTo>
                  <a:cubicBezTo>
                    <a:pt x="50927" y="136602"/>
                    <a:pt x="71705" y="161474"/>
                    <a:pt x="100173" y="172325"/>
                  </a:cubicBezTo>
                  <a:cubicBezTo>
                    <a:pt x="101333" y="196414"/>
                    <a:pt x="108895" y="219758"/>
                    <a:pt x="122080" y="239952"/>
                  </a:cubicBezTo>
                  <a:cubicBezTo>
                    <a:pt x="86676" y="272949"/>
                    <a:pt x="84725" y="328399"/>
                    <a:pt x="117721" y="363803"/>
                  </a:cubicBezTo>
                  <a:cubicBezTo>
                    <a:pt x="128782" y="375671"/>
                    <a:pt x="142920" y="384235"/>
                    <a:pt x="158561" y="3885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7"/>
            <p:cNvSpPr/>
            <p:nvPr/>
          </p:nvSpPr>
          <p:spPr>
            <a:xfrm>
              <a:off x="2805344" y="598264"/>
              <a:ext cx="1240210" cy="1532635"/>
            </a:xfrm>
            <a:custGeom>
              <a:rect b="b" l="l" r="r" t="t"/>
              <a:pathLst>
                <a:path extrusionOk="0" h="454961" w="368155">
                  <a:moveTo>
                    <a:pt x="81366" y="115817"/>
                  </a:moveTo>
                  <a:cubicBezTo>
                    <a:pt x="79747" y="116579"/>
                    <a:pt x="78033" y="117151"/>
                    <a:pt x="76318" y="118008"/>
                  </a:cubicBezTo>
                  <a:cubicBezTo>
                    <a:pt x="8894" y="150890"/>
                    <a:pt x="-19107" y="232205"/>
                    <a:pt x="13776" y="299629"/>
                  </a:cubicBezTo>
                  <a:cubicBezTo>
                    <a:pt x="20038" y="312469"/>
                    <a:pt x="28287" y="324241"/>
                    <a:pt x="38218" y="334511"/>
                  </a:cubicBezTo>
                  <a:cubicBezTo>
                    <a:pt x="20052" y="379312"/>
                    <a:pt x="41644" y="430357"/>
                    <a:pt x="86445" y="448523"/>
                  </a:cubicBezTo>
                  <a:cubicBezTo>
                    <a:pt x="131246" y="466690"/>
                    <a:pt x="182291" y="445098"/>
                    <a:pt x="200458" y="400297"/>
                  </a:cubicBezTo>
                  <a:cubicBezTo>
                    <a:pt x="206128" y="386312"/>
                    <a:pt x="208087" y="371098"/>
                    <a:pt x="206144" y="356133"/>
                  </a:cubicBezTo>
                  <a:cubicBezTo>
                    <a:pt x="226771" y="343676"/>
                    <a:pt x="243678" y="325914"/>
                    <a:pt x="255103" y="304698"/>
                  </a:cubicBezTo>
                  <a:cubicBezTo>
                    <a:pt x="301421" y="318729"/>
                    <a:pt x="350343" y="292555"/>
                    <a:pt x="364375" y="246237"/>
                  </a:cubicBezTo>
                  <a:cubicBezTo>
                    <a:pt x="377652" y="202407"/>
                    <a:pt x="354940" y="155744"/>
                    <a:pt x="312253" y="139153"/>
                  </a:cubicBezTo>
                  <a:cubicBezTo>
                    <a:pt x="296433" y="133819"/>
                    <a:pt x="285704" y="119080"/>
                    <a:pt x="285487" y="102387"/>
                  </a:cubicBezTo>
                  <a:cubicBezTo>
                    <a:pt x="285378" y="45731"/>
                    <a:pt x="239361" y="-109"/>
                    <a:pt x="182706" y="0"/>
                  </a:cubicBezTo>
                  <a:cubicBezTo>
                    <a:pt x="126050" y="109"/>
                    <a:pt x="80210" y="46126"/>
                    <a:pt x="80319" y="102782"/>
                  </a:cubicBezTo>
                  <a:cubicBezTo>
                    <a:pt x="80327" y="107141"/>
                    <a:pt x="80614" y="111495"/>
                    <a:pt x="81176" y="115817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7"/>
            <p:cNvSpPr/>
            <p:nvPr/>
          </p:nvSpPr>
          <p:spPr>
            <a:xfrm>
              <a:off x="2919971" y="1159442"/>
              <a:ext cx="1134756" cy="974560"/>
            </a:xfrm>
            <a:custGeom>
              <a:rect b="b" l="l" r="r" t="t"/>
              <a:pathLst>
                <a:path extrusionOk="0" h="289297" w="336851">
                  <a:moveTo>
                    <a:pt x="317373" y="0"/>
                  </a:moveTo>
                  <a:cubicBezTo>
                    <a:pt x="324256" y="8463"/>
                    <a:pt x="329461" y="18161"/>
                    <a:pt x="332708" y="28575"/>
                  </a:cubicBezTo>
                  <a:cubicBezTo>
                    <a:pt x="344935" y="67044"/>
                    <a:pt x="329426" y="108898"/>
                    <a:pt x="295085" y="130112"/>
                  </a:cubicBezTo>
                  <a:cubicBezTo>
                    <a:pt x="272936" y="143728"/>
                    <a:pt x="245861" y="146732"/>
                    <a:pt x="221266" y="138303"/>
                  </a:cubicBezTo>
                  <a:cubicBezTo>
                    <a:pt x="209870" y="159565"/>
                    <a:pt x="192959" y="177365"/>
                    <a:pt x="172307" y="189833"/>
                  </a:cubicBezTo>
                  <a:cubicBezTo>
                    <a:pt x="178895" y="237727"/>
                    <a:pt x="145410" y="281892"/>
                    <a:pt x="97516" y="288479"/>
                  </a:cubicBezTo>
                  <a:cubicBezTo>
                    <a:pt x="64654" y="292999"/>
                    <a:pt x="32060" y="278555"/>
                    <a:pt x="13335" y="251174"/>
                  </a:cubicBezTo>
                  <a:cubicBezTo>
                    <a:pt x="7077" y="242082"/>
                    <a:pt x="2555" y="231909"/>
                    <a:pt x="0" y="221171"/>
                  </a:cubicBezTo>
                  <a:cubicBezTo>
                    <a:pt x="30533" y="258720"/>
                    <a:pt x="85725" y="264409"/>
                    <a:pt x="123275" y="233876"/>
                  </a:cubicBezTo>
                  <a:cubicBezTo>
                    <a:pt x="146868" y="214691"/>
                    <a:pt x="158829" y="184647"/>
                    <a:pt x="154877" y="154496"/>
                  </a:cubicBezTo>
                  <a:cubicBezTo>
                    <a:pt x="175506" y="142012"/>
                    <a:pt x="192438" y="124258"/>
                    <a:pt x="203930" y="103061"/>
                  </a:cubicBezTo>
                  <a:cubicBezTo>
                    <a:pt x="249720" y="118566"/>
                    <a:pt x="299410" y="94015"/>
                    <a:pt x="314915" y="48224"/>
                  </a:cubicBezTo>
                  <a:cubicBezTo>
                    <a:pt x="320136" y="32806"/>
                    <a:pt x="320954" y="16238"/>
                    <a:pt x="317278" y="3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47"/>
          <p:cNvGrpSpPr/>
          <p:nvPr/>
        </p:nvGrpSpPr>
        <p:grpSpPr>
          <a:xfrm rot="947725">
            <a:off x="1644968" y="4296619"/>
            <a:ext cx="610106" cy="1494274"/>
            <a:chOff x="1933425" y="1057276"/>
            <a:chExt cx="1880806" cy="4606479"/>
          </a:xfrm>
        </p:grpSpPr>
        <p:sp>
          <p:nvSpPr>
            <p:cNvPr id="68" name="Google Shape;68;p47"/>
            <p:cNvSpPr/>
            <p:nvPr/>
          </p:nvSpPr>
          <p:spPr>
            <a:xfrm>
              <a:off x="2909262" y="1057276"/>
              <a:ext cx="509327" cy="2927126"/>
            </a:xfrm>
            <a:custGeom>
              <a:rect b="b" l="l" r="r" t="t"/>
              <a:pathLst>
                <a:path extrusionOk="0" h="2927126" w="509327">
                  <a:moveTo>
                    <a:pt x="509111" y="61435"/>
                  </a:moveTo>
                  <a:lnTo>
                    <a:pt x="218027" y="2927127"/>
                  </a:lnTo>
                  <a:lnTo>
                    <a:pt x="0" y="2905124"/>
                  </a:lnTo>
                  <a:lnTo>
                    <a:pt x="291084" y="39337"/>
                  </a:lnTo>
                  <a:cubicBezTo>
                    <a:pt x="293541" y="15438"/>
                    <a:pt x="314786" y="-2026"/>
                    <a:pt x="338709" y="189"/>
                  </a:cubicBezTo>
                  <a:lnTo>
                    <a:pt x="469868" y="13524"/>
                  </a:lnTo>
                  <a:cubicBezTo>
                    <a:pt x="493929" y="15930"/>
                    <a:pt x="511491" y="37372"/>
                    <a:pt x="509111" y="614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7"/>
            <p:cNvSpPr/>
            <p:nvPr/>
          </p:nvSpPr>
          <p:spPr>
            <a:xfrm>
              <a:off x="3142338" y="1403699"/>
              <a:ext cx="234029" cy="392715"/>
            </a:xfrm>
            <a:custGeom>
              <a:rect b="b" l="l" r="r" t="t"/>
              <a:pathLst>
                <a:path extrusionOk="0" h="392715" w="234029">
                  <a:moveTo>
                    <a:pt x="234029" y="128207"/>
                  </a:moveTo>
                  <a:lnTo>
                    <a:pt x="207169" y="392716"/>
                  </a:lnTo>
                  <a:lnTo>
                    <a:pt x="0" y="264509"/>
                  </a:lnTo>
                  <a:lnTo>
                    <a:pt x="26861" y="0"/>
                  </a:lnTo>
                  <a:lnTo>
                    <a:pt x="234029" y="128207"/>
                  </a:ln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7"/>
            <p:cNvSpPr/>
            <p:nvPr/>
          </p:nvSpPr>
          <p:spPr>
            <a:xfrm>
              <a:off x="3095666" y="1862899"/>
              <a:ext cx="234029" cy="392620"/>
            </a:xfrm>
            <a:custGeom>
              <a:rect b="b" l="l" r="r" t="t"/>
              <a:pathLst>
                <a:path extrusionOk="0" h="392620" w="234029">
                  <a:moveTo>
                    <a:pt x="234029" y="128111"/>
                  </a:moveTo>
                  <a:lnTo>
                    <a:pt x="207169" y="392621"/>
                  </a:lnTo>
                  <a:lnTo>
                    <a:pt x="0" y="264414"/>
                  </a:lnTo>
                  <a:lnTo>
                    <a:pt x="26860" y="0"/>
                  </a:lnTo>
                  <a:lnTo>
                    <a:pt x="234029" y="128111"/>
                  </a:ln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7"/>
            <p:cNvSpPr/>
            <p:nvPr/>
          </p:nvSpPr>
          <p:spPr>
            <a:xfrm>
              <a:off x="3049088" y="2322004"/>
              <a:ext cx="234029" cy="392620"/>
            </a:xfrm>
            <a:custGeom>
              <a:rect b="b" l="l" r="r" t="t"/>
              <a:pathLst>
                <a:path extrusionOk="0" h="392620" w="234029">
                  <a:moveTo>
                    <a:pt x="234029" y="128207"/>
                  </a:moveTo>
                  <a:lnTo>
                    <a:pt x="207169" y="392621"/>
                  </a:lnTo>
                  <a:lnTo>
                    <a:pt x="0" y="264414"/>
                  </a:lnTo>
                  <a:lnTo>
                    <a:pt x="26765" y="0"/>
                  </a:lnTo>
                  <a:lnTo>
                    <a:pt x="234029" y="128207"/>
                  </a:ln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7"/>
            <p:cNvSpPr/>
            <p:nvPr/>
          </p:nvSpPr>
          <p:spPr>
            <a:xfrm>
              <a:off x="3002416" y="2781204"/>
              <a:ext cx="234029" cy="392525"/>
            </a:xfrm>
            <a:custGeom>
              <a:rect b="b" l="l" r="r" t="t"/>
              <a:pathLst>
                <a:path extrusionOk="0" h="392525" w="234029">
                  <a:moveTo>
                    <a:pt x="234029" y="128111"/>
                  </a:moveTo>
                  <a:lnTo>
                    <a:pt x="207169" y="392525"/>
                  </a:lnTo>
                  <a:lnTo>
                    <a:pt x="0" y="264414"/>
                  </a:lnTo>
                  <a:lnTo>
                    <a:pt x="26861" y="0"/>
                  </a:lnTo>
                  <a:lnTo>
                    <a:pt x="234029" y="128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7"/>
            <p:cNvSpPr/>
            <p:nvPr/>
          </p:nvSpPr>
          <p:spPr>
            <a:xfrm>
              <a:off x="2955744" y="3240309"/>
              <a:ext cx="234124" cy="392620"/>
            </a:xfrm>
            <a:custGeom>
              <a:rect b="b" l="l" r="r" t="t"/>
              <a:pathLst>
                <a:path extrusionOk="0" h="392620" w="234124">
                  <a:moveTo>
                    <a:pt x="234124" y="128206"/>
                  </a:moveTo>
                  <a:lnTo>
                    <a:pt x="207169" y="392621"/>
                  </a:lnTo>
                  <a:lnTo>
                    <a:pt x="0" y="264509"/>
                  </a:lnTo>
                  <a:lnTo>
                    <a:pt x="26861" y="0"/>
                  </a:lnTo>
                  <a:lnTo>
                    <a:pt x="234124" y="128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7"/>
            <p:cNvSpPr/>
            <p:nvPr/>
          </p:nvSpPr>
          <p:spPr>
            <a:xfrm>
              <a:off x="2069919" y="2527649"/>
              <a:ext cx="1607724" cy="214407"/>
            </a:xfrm>
            <a:custGeom>
              <a:rect b="b" l="l" r="r" t="t"/>
              <a:pathLst>
                <a:path extrusionOk="0" h="214407" w="1607724">
                  <a:moveTo>
                    <a:pt x="99060" y="0"/>
                  </a:moveTo>
                  <a:lnTo>
                    <a:pt x="1508760" y="0"/>
                  </a:lnTo>
                  <a:cubicBezTo>
                    <a:pt x="1563417" y="0"/>
                    <a:pt x="1607725" y="44308"/>
                    <a:pt x="1607725" y="98965"/>
                  </a:cubicBezTo>
                  <a:lnTo>
                    <a:pt x="1607725" y="214408"/>
                  </a:lnTo>
                  <a:lnTo>
                    <a:pt x="1607725" y="214408"/>
                  </a:lnTo>
                  <a:lnTo>
                    <a:pt x="0" y="214408"/>
                  </a:lnTo>
                  <a:lnTo>
                    <a:pt x="0" y="214408"/>
                  </a:lnTo>
                  <a:lnTo>
                    <a:pt x="0" y="98965"/>
                  </a:lnTo>
                  <a:cubicBezTo>
                    <a:pt x="0" y="44308"/>
                    <a:pt x="44308" y="0"/>
                    <a:pt x="98965" y="0"/>
                  </a:cubicBezTo>
                  <a:cubicBezTo>
                    <a:pt x="98997" y="0"/>
                    <a:pt x="99028" y="0"/>
                    <a:pt x="99060" y="0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7"/>
            <p:cNvSpPr/>
            <p:nvPr/>
          </p:nvSpPr>
          <p:spPr>
            <a:xfrm>
              <a:off x="2069919" y="2659665"/>
              <a:ext cx="1607819" cy="82486"/>
            </a:xfrm>
            <a:custGeom>
              <a:rect b="b" l="l" r="r" t="t"/>
              <a:pathLst>
                <a:path extrusionOk="0" h="82486" w="1607819">
                  <a:moveTo>
                    <a:pt x="0" y="0"/>
                  </a:moveTo>
                  <a:lnTo>
                    <a:pt x="1607820" y="0"/>
                  </a:lnTo>
                  <a:lnTo>
                    <a:pt x="1607820" y="82486"/>
                  </a:lnTo>
                  <a:lnTo>
                    <a:pt x="0" y="824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7"/>
            <p:cNvSpPr/>
            <p:nvPr/>
          </p:nvSpPr>
          <p:spPr>
            <a:xfrm>
              <a:off x="2027913" y="2937129"/>
              <a:ext cx="1691830" cy="2726626"/>
            </a:xfrm>
            <a:custGeom>
              <a:rect b="b" l="l" r="r" t="t"/>
              <a:pathLst>
                <a:path extrusionOk="0" h="2726626" w="1691830">
                  <a:moveTo>
                    <a:pt x="1394079" y="2726627"/>
                  </a:moveTo>
                  <a:lnTo>
                    <a:pt x="297751" y="2726627"/>
                  </a:lnTo>
                  <a:cubicBezTo>
                    <a:pt x="231498" y="2726670"/>
                    <a:pt x="176579" y="2675293"/>
                    <a:pt x="172212" y="2609183"/>
                  </a:cubicBezTo>
                  <a:lnTo>
                    <a:pt x="0" y="0"/>
                  </a:lnTo>
                  <a:lnTo>
                    <a:pt x="1691831" y="0"/>
                  </a:lnTo>
                  <a:lnTo>
                    <a:pt x="1519619" y="2609183"/>
                  </a:lnTo>
                  <a:cubicBezTo>
                    <a:pt x="1515252" y="2675293"/>
                    <a:pt x="1460333" y="2726670"/>
                    <a:pt x="1394079" y="27266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7"/>
            <p:cNvSpPr/>
            <p:nvPr/>
          </p:nvSpPr>
          <p:spPr>
            <a:xfrm>
              <a:off x="2027913" y="2937129"/>
              <a:ext cx="1691830" cy="2726531"/>
            </a:xfrm>
            <a:custGeom>
              <a:rect b="b" l="l" r="r" t="t"/>
              <a:pathLst>
                <a:path extrusionOk="0" h="2726531" w="1691830">
                  <a:moveTo>
                    <a:pt x="1673828" y="272796"/>
                  </a:moveTo>
                  <a:lnTo>
                    <a:pt x="1287780" y="272796"/>
                  </a:lnTo>
                  <a:cubicBezTo>
                    <a:pt x="765043" y="272817"/>
                    <a:pt x="341297" y="696595"/>
                    <a:pt x="341318" y="1219332"/>
                  </a:cubicBezTo>
                  <a:cubicBezTo>
                    <a:pt x="341319" y="1240133"/>
                    <a:pt x="342005" y="1260928"/>
                    <a:pt x="343376" y="1281684"/>
                  </a:cubicBezTo>
                  <a:lnTo>
                    <a:pt x="438626" y="2726531"/>
                  </a:lnTo>
                  <a:lnTo>
                    <a:pt x="297656" y="2726531"/>
                  </a:lnTo>
                  <a:cubicBezTo>
                    <a:pt x="231420" y="2726572"/>
                    <a:pt x="176531" y="2675183"/>
                    <a:pt x="172212" y="2609088"/>
                  </a:cubicBezTo>
                  <a:lnTo>
                    <a:pt x="0" y="0"/>
                  </a:lnTo>
                  <a:lnTo>
                    <a:pt x="1691831" y="0"/>
                  </a:lnTo>
                  <a:close/>
                </a:path>
              </a:pathLst>
            </a:custGeom>
            <a:solidFill>
              <a:srgbClr val="FECA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7"/>
            <p:cNvSpPr/>
            <p:nvPr/>
          </p:nvSpPr>
          <p:spPr>
            <a:xfrm>
              <a:off x="1933425" y="2733103"/>
              <a:ext cx="1880806" cy="203930"/>
            </a:xfrm>
            <a:custGeom>
              <a:rect b="b" l="l" r="r" t="t"/>
              <a:pathLst>
                <a:path extrusionOk="0" h="203930" w="1880806">
                  <a:moveTo>
                    <a:pt x="1778794" y="0"/>
                  </a:moveTo>
                  <a:cubicBezTo>
                    <a:pt x="1835134" y="0"/>
                    <a:pt x="1880806" y="0"/>
                    <a:pt x="1880806" y="0"/>
                  </a:cubicBezTo>
                  <a:lnTo>
                    <a:pt x="1880806" y="203930"/>
                  </a:lnTo>
                  <a:cubicBezTo>
                    <a:pt x="1880806" y="203930"/>
                    <a:pt x="1835134" y="203930"/>
                    <a:pt x="1778794" y="203930"/>
                  </a:cubicBezTo>
                  <a:lnTo>
                    <a:pt x="102013" y="203930"/>
                  </a:lnTo>
                  <a:cubicBezTo>
                    <a:pt x="45673" y="203930"/>
                    <a:pt x="0" y="203930"/>
                    <a:pt x="0" y="203930"/>
                  </a:cubicBezTo>
                  <a:lnTo>
                    <a:pt x="0" y="0"/>
                  </a:lnTo>
                  <a:cubicBezTo>
                    <a:pt x="0" y="0"/>
                    <a:pt x="45673" y="0"/>
                    <a:pt x="102013" y="0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47"/>
            <p:cNvSpPr/>
            <p:nvPr/>
          </p:nvSpPr>
          <p:spPr>
            <a:xfrm>
              <a:off x="2040105" y="3121818"/>
              <a:ext cx="1591913" cy="1726550"/>
            </a:xfrm>
            <a:custGeom>
              <a:rect b="b" l="l" r="r" t="t"/>
              <a:pathLst>
                <a:path extrusionOk="0" h="1726550" w="1591913">
                  <a:moveTo>
                    <a:pt x="0" y="0"/>
                  </a:moveTo>
                  <a:cubicBezTo>
                    <a:pt x="0" y="0"/>
                    <a:pt x="399479" y="975836"/>
                    <a:pt x="1591913" y="1144714"/>
                  </a:cubicBezTo>
                  <a:lnTo>
                    <a:pt x="1553813" y="1726502"/>
                  </a:lnTo>
                  <a:cubicBezTo>
                    <a:pt x="1553813" y="1726502"/>
                    <a:pt x="615887" y="1745552"/>
                    <a:pt x="58388" y="1034605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7"/>
            <p:cNvSpPr/>
            <p:nvPr/>
          </p:nvSpPr>
          <p:spPr>
            <a:xfrm>
              <a:off x="2142690" y="4792408"/>
              <a:ext cx="1429607" cy="583329"/>
            </a:xfrm>
            <a:custGeom>
              <a:rect b="b" l="l" r="r" t="t"/>
              <a:pathLst>
                <a:path extrusionOk="0" h="583329" w="1429607">
                  <a:moveTo>
                    <a:pt x="1429607" y="378428"/>
                  </a:moveTo>
                  <a:cubicBezTo>
                    <a:pt x="1429607" y="378428"/>
                    <a:pt x="629507" y="455962"/>
                    <a:pt x="0" y="0"/>
                  </a:cubicBezTo>
                  <a:lnTo>
                    <a:pt x="24003" y="317944"/>
                  </a:lnTo>
                  <a:cubicBezTo>
                    <a:pt x="24003" y="317944"/>
                    <a:pt x="764000" y="650367"/>
                    <a:pt x="1416939" y="571119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47"/>
          <p:cNvGrpSpPr/>
          <p:nvPr/>
        </p:nvGrpSpPr>
        <p:grpSpPr>
          <a:xfrm rot="1246413">
            <a:off x="9767238" y="414273"/>
            <a:ext cx="685541" cy="615791"/>
            <a:chOff x="8198248" y="568720"/>
            <a:chExt cx="1249375" cy="1122259"/>
          </a:xfrm>
        </p:grpSpPr>
        <p:sp>
          <p:nvSpPr>
            <p:cNvPr id="82" name="Google Shape;82;p47"/>
            <p:cNvSpPr/>
            <p:nvPr/>
          </p:nvSpPr>
          <p:spPr>
            <a:xfrm rot="-5392800">
              <a:off x="8765113" y="344247"/>
              <a:ext cx="117067" cy="1247711"/>
            </a:xfrm>
            <a:custGeom>
              <a:rect b="b" l="l" r="r" t="t"/>
              <a:pathLst>
                <a:path extrusionOk="0" h="1247711" w="117067">
                  <a:moveTo>
                    <a:pt x="0" y="0"/>
                  </a:moveTo>
                  <a:lnTo>
                    <a:pt x="117068" y="0"/>
                  </a:lnTo>
                  <a:lnTo>
                    <a:pt x="117068" y="1247711"/>
                  </a:lnTo>
                  <a:lnTo>
                    <a:pt x="0" y="12477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47"/>
            <p:cNvSpPr/>
            <p:nvPr/>
          </p:nvSpPr>
          <p:spPr>
            <a:xfrm>
              <a:off x="8199568" y="908320"/>
              <a:ext cx="123493" cy="117079"/>
            </a:xfrm>
            <a:custGeom>
              <a:rect b="b" l="l" r="r" t="t"/>
              <a:pathLst>
                <a:path extrusionOk="0" h="117079" w="123493">
                  <a:moveTo>
                    <a:pt x="41547" y="0"/>
                  </a:moveTo>
                  <a:lnTo>
                    <a:pt x="104" y="62361"/>
                  </a:lnTo>
                  <a:lnTo>
                    <a:pt x="0" y="117010"/>
                  </a:lnTo>
                  <a:lnTo>
                    <a:pt x="45819" y="117079"/>
                  </a:lnTo>
                  <a:lnTo>
                    <a:pt x="123494" y="174"/>
                  </a:lnTo>
                  <a:lnTo>
                    <a:pt x="415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47"/>
            <p:cNvSpPr/>
            <p:nvPr/>
          </p:nvSpPr>
          <p:spPr>
            <a:xfrm>
              <a:off x="8329245" y="908667"/>
              <a:ext cx="159552" cy="117079"/>
            </a:xfrm>
            <a:custGeom>
              <a:rect b="b" l="l" r="r" t="t"/>
              <a:pathLst>
                <a:path extrusionOk="0" h="117079" w="159552">
                  <a:moveTo>
                    <a:pt x="81912" y="117079"/>
                  </a:moveTo>
                  <a:lnTo>
                    <a:pt x="0" y="116940"/>
                  </a:lnTo>
                  <a:lnTo>
                    <a:pt x="77640" y="0"/>
                  </a:lnTo>
                  <a:lnTo>
                    <a:pt x="159552" y="174"/>
                  </a:lnTo>
                  <a:lnTo>
                    <a:pt x="81912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47"/>
            <p:cNvSpPr/>
            <p:nvPr/>
          </p:nvSpPr>
          <p:spPr>
            <a:xfrm>
              <a:off x="8495015" y="909015"/>
              <a:ext cx="159587" cy="117079"/>
            </a:xfrm>
            <a:custGeom>
              <a:rect b="b" l="l" r="r" t="t"/>
              <a:pathLst>
                <a:path extrusionOk="0" h="117079" w="159587">
                  <a:moveTo>
                    <a:pt x="81913" y="117079"/>
                  </a:moveTo>
                  <a:lnTo>
                    <a:pt x="0" y="116906"/>
                  </a:lnTo>
                  <a:lnTo>
                    <a:pt x="77640" y="0"/>
                  </a:lnTo>
                  <a:lnTo>
                    <a:pt x="159587" y="139"/>
                  </a:lnTo>
                  <a:lnTo>
                    <a:pt x="81913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7"/>
            <p:cNvSpPr/>
            <p:nvPr/>
          </p:nvSpPr>
          <p:spPr>
            <a:xfrm>
              <a:off x="8660786" y="909362"/>
              <a:ext cx="159587" cy="117079"/>
            </a:xfrm>
            <a:custGeom>
              <a:rect b="b" l="l" r="r" t="t"/>
              <a:pathLst>
                <a:path extrusionOk="0" h="117079" w="159587">
                  <a:moveTo>
                    <a:pt x="81913" y="117079"/>
                  </a:moveTo>
                  <a:lnTo>
                    <a:pt x="0" y="116906"/>
                  </a:lnTo>
                  <a:lnTo>
                    <a:pt x="77675" y="0"/>
                  </a:lnTo>
                  <a:lnTo>
                    <a:pt x="159587" y="139"/>
                  </a:lnTo>
                  <a:lnTo>
                    <a:pt x="81913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47"/>
            <p:cNvSpPr/>
            <p:nvPr/>
          </p:nvSpPr>
          <p:spPr>
            <a:xfrm>
              <a:off x="8826591" y="909709"/>
              <a:ext cx="159586" cy="117044"/>
            </a:xfrm>
            <a:custGeom>
              <a:rect b="b" l="l" r="r" t="t"/>
              <a:pathLst>
                <a:path extrusionOk="0" h="117044" w="159586">
                  <a:moveTo>
                    <a:pt x="81912" y="117045"/>
                  </a:moveTo>
                  <a:lnTo>
                    <a:pt x="0" y="116906"/>
                  </a:lnTo>
                  <a:lnTo>
                    <a:pt x="77640" y="0"/>
                  </a:lnTo>
                  <a:lnTo>
                    <a:pt x="159587" y="139"/>
                  </a:lnTo>
                  <a:lnTo>
                    <a:pt x="81912" y="11704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7"/>
            <p:cNvSpPr/>
            <p:nvPr/>
          </p:nvSpPr>
          <p:spPr>
            <a:xfrm>
              <a:off x="8992362" y="910022"/>
              <a:ext cx="159552" cy="117079"/>
            </a:xfrm>
            <a:custGeom>
              <a:rect b="b" l="l" r="r" t="t"/>
              <a:pathLst>
                <a:path extrusionOk="0" h="117079" w="159552">
                  <a:moveTo>
                    <a:pt x="81912" y="117079"/>
                  </a:moveTo>
                  <a:lnTo>
                    <a:pt x="0" y="116906"/>
                  </a:lnTo>
                  <a:lnTo>
                    <a:pt x="77674" y="0"/>
                  </a:lnTo>
                  <a:lnTo>
                    <a:pt x="159552" y="174"/>
                  </a:lnTo>
                  <a:lnTo>
                    <a:pt x="81912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47"/>
            <p:cNvSpPr/>
            <p:nvPr/>
          </p:nvSpPr>
          <p:spPr>
            <a:xfrm>
              <a:off x="9158132" y="910369"/>
              <a:ext cx="159586" cy="117079"/>
            </a:xfrm>
            <a:custGeom>
              <a:rect b="b" l="l" r="r" t="t"/>
              <a:pathLst>
                <a:path extrusionOk="0" h="117079" w="159586">
                  <a:moveTo>
                    <a:pt x="81912" y="117079"/>
                  </a:moveTo>
                  <a:lnTo>
                    <a:pt x="0" y="116906"/>
                  </a:lnTo>
                  <a:lnTo>
                    <a:pt x="77640" y="0"/>
                  </a:lnTo>
                  <a:lnTo>
                    <a:pt x="159587" y="174"/>
                  </a:lnTo>
                  <a:lnTo>
                    <a:pt x="81912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47"/>
            <p:cNvSpPr/>
            <p:nvPr/>
          </p:nvSpPr>
          <p:spPr>
            <a:xfrm>
              <a:off x="9323937" y="910717"/>
              <a:ext cx="123424" cy="117079"/>
            </a:xfrm>
            <a:custGeom>
              <a:rect b="b" l="l" r="r" t="t"/>
              <a:pathLst>
                <a:path extrusionOk="0" h="117079" w="123424">
                  <a:moveTo>
                    <a:pt x="123425" y="104"/>
                  </a:moveTo>
                  <a:lnTo>
                    <a:pt x="77640" y="0"/>
                  </a:lnTo>
                  <a:lnTo>
                    <a:pt x="0" y="116906"/>
                  </a:lnTo>
                  <a:lnTo>
                    <a:pt x="81913" y="117079"/>
                  </a:lnTo>
                  <a:lnTo>
                    <a:pt x="123320" y="54718"/>
                  </a:lnTo>
                  <a:lnTo>
                    <a:pt x="123425" y="104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47"/>
            <p:cNvSpPr/>
            <p:nvPr/>
          </p:nvSpPr>
          <p:spPr>
            <a:xfrm>
              <a:off x="8199811" y="568720"/>
              <a:ext cx="1225561" cy="339217"/>
            </a:xfrm>
            <a:custGeom>
              <a:rect b="b" l="l" r="r" t="t"/>
              <a:pathLst>
                <a:path extrusionOk="0" h="339217" w="1225561">
                  <a:moveTo>
                    <a:pt x="0" y="339217"/>
                  </a:moveTo>
                  <a:lnTo>
                    <a:pt x="1225561" y="115134"/>
                  </a:lnTo>
                  <a:lnTo>
                    <a:pt x="1204511" y="0"/>
                  </a:lnTo>
                  <a:lnTo>
                    <a:pt x="243" y="220158"/>
                  </a:lnTo>
                  <a:lnTo>
                    <a:pt x="0" y="3392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47"/>
            <p:cNvSpPr/>
            <p:nvPr/>
          </p:nvSpPr>
          <p:spPr>
            <a:xfrm>
              <a:off x="8199811" y="770917"/>
              <a:ext cx="98482" cy="137021"/>
            </a:xfrm>
            <a:custGeom>
              <a:rect b="b" l="l" r="r" t="t"/>
              <a:pathLst>
                <a:path extrusionOk="0" h="137021" w="98482">
                  <a:moveTo>
                    <a:pt x="17925" y="14730"/>
                  </a:moveTo>
                  <a:lnTo>
                    <a:pt x="174" y="56282"/>
                  </a:lnTo>
                  <a:lnTo>
                    <a:pt x="0" y="137021"/>
                  </a:lnTo>
                  <a:lnTo>
                    <a:pt x="43423" y="129065"/>
                  </a:lnTo>
                  <a:lnTo>
                    <a:pt x="98483" y="0"/>
                  </a:lnTo>
                  <a:lnTo>
                    <a:pt x="17925" y="147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47"/>
            <p:cNvSpPr/>
            <p:nvPr/>
          </p:nvSpPr>
          <p:spPr>
            <a:xfrm>
              <a:off x="8325702" y="741108"/>
              <a:ext cx="135687" cy="143830"/>
            </a:xfrm>
            <a:custGeom>
              <a:rect b="b" l="l" r="r" t="t"/>
              <a:pathLst>
                <a:path extrusionOk="0" h="143830" w="135687">
                  <a:moveTo>
                    <a:pt x="80593" y="129065"/>
                  </a:moveTo>
                  <a:lnTo>
                    <a:pt x="0" y="143830"/>
                  </a:lnTo>
                  <a:lnTo>
                    <a:pt x="55095" y="14730"/>
                  </a:lnTo>
                  <a:lnTo>
                    <a:pt x="135687" y="0"/>
                  </a:lnTo>
                  <a:lnTo>
                    <a:pt x="80593" y="12906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47"/>
            <p:cNvSpPr/>
            <p:nvPr/>
          </p:nvSpPr>
          <p:spPr>
            <a:xfrm>
              <a:off x="8488798" y="711265"/>
              <a:ext cx="135686" cy="143830"/>
            </a:xfrm>
            <a:custGeom>
              <a:rect b="b" l="l" r="r" t="t"/>
              <a:pathLst>
                <a:path extrusionOk="0" h="143830" w="135686">
                  <a:moveTo>
                    <a:pt x="80558" y="129100"/>
                  </a:moveTo>
                  <a:lnTo>
                    <a:pt x="0" y="143830"/>
                  </a:lnTo>
                  <a:lnTo>
                    <a:pt x="55095" y="14730"/>
                  </a:lnTo>
                  <a:lnTo>
                    <a:pt x="135687" y="0"/>
                  </a:lnTo>
                  <a:lnTo>
                    <a:pt x="80558" y="129100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47"/>
            <p:cNvSpPr/>
            <p:nvPr/>
          </p:nvSpPr>
          <p:spPr>
            <a:xfrm>
              <a:off x="8651858" y="681492"/>
              <a:ext cx="135687" cy="143795"/>
            </a:xfrm>
            <a:custGeom>
              <a:rect b="b" l="l" r="r" t="t"/>
              <a:pathLst>
                <a:path extrusionOk="0" h="143795" w="135687">
                  <a:moveTo>
                    <a:pt x="80558" y="129065"/>
                  </a:moveTo>
                  <a:lnTo>
                    <a:pt x="0" y="143796"/>
                  </a:lnTo>
                  <a:lnTo>
                    <a:pt x="55095" y="14730"/>
                  </a:lnTo>
                  <a:lnTo>
                    <a:pt x="135687" y="0"/>
                  </a:lnTo>
                  <a:lnTo>
                    <a:pt x="80558" y="12906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47"/>
            <p:cNvSpPr/>
            <p:nvPr/>
          </p:nvSpPr>
          <p:spPr>
            <a:xfrm>
              <a:off x="8814919" y="651648"/>
              <a:ext cx="135722" cy="143830"/>
            </a:xfrm>
            <a:custGeom>
              <a:rect b="b" l="l" r="r" t="t"/>
              <a:pathLst>
                <a:path extrusionOk="0" h="143830" w="135722">
                  <a:moveTo>
                    <a:pt x="80628" y="129065"/>
                  </a:moveTo>
                  <a:lnTo>
                    <a:pt x="0" y="143830"/>
                  </a:lnTo>
                  <a:lnTo>
                    <a:pt x="55095" y="14730"/>
                  </a:lnTo>
                  <a:lnTo>
                    <a:pt x="135722" y="0"/>
                  </a:lnTo>
                  <a:lnTo>
                    <a:pt x="80628" y="12906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47"/>
            <p:cNvSpPr/>
            <p:nvPr/>
          </p:nvSpPr>
          <p:spPr>
            <a:xfrm>
              <a:off x="8978015" y="621840"/>
              <a:ext cx="135686" cy="143830"/>
            </a:xfrm>
            <a:custGeom>
              <a:rect b="b" l="l" r="r" t="t"/>
              <a:pathLst>
                <a:path extrusionOk="0" h="143830" w="135686">
                  <a:moveTo>
                    <a:pt x="80592" y="129100"/>
                  </a:moveTo>
                  <a:lnTo>
                    <a:pt x="0" y="143830"/>
                  </a:lnTo>
                  <a:lnTo>
                    <a:pt x="55095" y="14730"/>
                  </a:lnTo>
                  <a:lnTo>
                    <a:pt x="135687" y="0"/>
                  </a:lnTo>
                  <a:lnTo>
                    <a:pt x="80592" y="129100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47"/>
            <p:cNvSpPr/>
            <p:nvPr/>
          </p:nvSpPr>
          <p:spPr>
            <a:xfrm>
              <a:off x="9141110" y="592032"/>
              <a:ext cx="135686" cy="143830"/>
            </a:xfrm>
            <a:custGeom>
              <a:rect b="b" l="l" r="r" t="t"/>
              <a:pathLst>
                <a:path extrusionOk="0" h="143830" w="135686">
                  <a:moveTo>
                    <a:pt x="80558" y="129065"/>
                  </a:moveTo>
                  <a:lnTo>
                    <a:pt x="0" y="143830"/>
                  </a:lnTo>
                  <a:lnTo>
                    <a:pt x="55060" y="14730"/>
                  </a:lnTo>
                  <a:lnTo>
                    <a:pt x="135687" y="0"/>
                  </a:lnTo>
                  <a:lnTo>
                    <a:pt x="80558" y="12906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47"/>
            <p:cNvSpPr/>
            <p:nvPr/>
          </p:nvSpPr>
          <p:spPr>
            <a:xfrm>
              <a:off x="9304171" y="568720"/>
              <a:ext cx="109980" cy="137298"/>
            </a:xfrm>
            <a:custGeom>
              <a:rect b="b" l="l" r="r" t="t"/>
              <a:pathLst>
                <a:path extrusionOk="0" h="137298" w="109980">
                  <a:moveTo>
                    <a:pt x="100150" y="0"/>
                  </a:moveTo>
                  <a:lnTo>
                    <a:pt x="55094" y="8234"/>
                  </a:lnTo>
                  <a:lnTo>
                    <a:pt x="0" y="137299"/>
                  </a:lnTo>
                  <a:lnTo>
                    <a:pt x="80592" y="122569"/>
                  </a:lnTo>
                  <a:lnTo>
                    <a:pt x="109981" y="53711"/>
                  </a:lnTo>
                  <a:lnTo>
                    <a:pt x="100150" y="0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47"/>
            <p:cNvSpPr/>
            <p:nvPr/>
          </p:nvSpPr>
          <p:spPr>
            <a:xfrm>
              <a:off x="8199568" y="767338"/>
              <a:ext cx="235941" cy="258443"/>
            </a:xfrm>
            <a:custGeom>
              <a:rect b="b" l="l" r="r" t="t"/>
              <a:pathLst>
                <a:path extrusionOk="0" h="258443" w="235941">
                  <a:moveTo>
                    <a:pt x="235698" y="258443"/>
                  </a:moveTo>
                  <a:lnTo>
                    <a:pt x="0" y="257991"/>
                  </a:lnTo>
                  <a:lnTo>
                    <a:pt x="486" y="21262"/>
                  </a:lnTo>
                  <a:lnTo>
                    <a:pt x="118387" y="0"/>
                  </a:lnTo>
                  <a:lnTo>
                    <a:pt x="235941" y="142649"/>
                  </a:lnTo>
                  <a:lnTo>
                    <a:pt x="235698" y="2584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47"/>
            <p:cNvSpPr/>
            <p:nvPr/>
          </p:nvSpPr>
          <p:spPr>
            <a:xfrm>
              <a:off x="8243060" y="812676"/>
              <a:ext cx="41685" cy="41689"/>
            </a:xfrm>
            <a:custGeom>
              <a:rect b="b" l="l" r="r" t="t"/>
              <a:pathLst>
                <a:path extrusionOk="0" h="41689" w="41685">
                  <a:moveTo>
                    <a:pt x="41686" y="20845"/>
                  </a:moveTo>
                  <a:cubicBezTo>
                    <a:pt x="41686" y="32357"/>
                    <a:pt x="32354" y="41690"/>
                    <a:pt x="20843" y="41690"/>
                  </a:cubicBezTo>
                  <a:cubicBezTo>
                    <a:pt x="9332" y="41690"/>
                    <a:pt x="0" y="32357"/>
                    <a:pt x="0" y="20845"/>
                  </a:cubicBezTo>
                  <a:cubicBezTo>
                    <a:pt x="0" y="9333"/>
                    <a:pt x="9332" y="0"/>
                    <a:pt x="20843" y="0"/>
                  </a:cubicBezTo>
                  <a:cubicBezTo>
                    <a:pt x="32354" y="0"/>
                    <a:pt x="41686" y="9333"/>
                    <a:pt x="41686" y="20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47"/>
            <p:cNvSpPr/>
            <p:nvPr/>
          </p:nvSpPr>
          <p:spPr>
            <a:xfrm>
              <a:off x="8242782" y="956263"/>
              <a:ext cx="41685" cy="41689"/>
            </a:xfrm>
            <a:custGeom>
              <a:rect b="b" l="l" r="r" t="t"/>
              <a:pathLst>
                <a:path extrusionOk="0" h="41689" w="41685">
                  <a:moveTo>
                    <a:pt x="41686" y="20845"/>
                  </a:moveTo>
                  <a:cubicBezTo>
                    <a:pt x="41686" y="32357"/>
                    <a:pt x="32354" y="41690"/>
                    <a:pt x="20843" y="41690"/>
                  </a:cubicBezTo>
                  <a:cubicBezTo>
                    <a:pt x="9332" y="41690"/>
                    <a:pt x="0" y="32357"/>
                    <a:pt x="0" y="20845"/>
                  </a:cubicBezTo>
                  <a:cubicBezTo>
                    <a:pt x="0" y="9333"/>
                    <a:pt x="9332" y="0"/>
                    <a:pt x="20843" y="0"/>
                  </a:cubicBezTo>
                  <a:cubicBezTo>
                    <a:pt x="32354" y="0"/>
                    <a:pt x="41686" y="9333"/>
                    <a:pt x="41686" y="20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47"/>
            <p:cNvSpPr/>
            <p:nvPr/>
          </p:nvSpPr>
          <p:spPr>
            <a:xfrm>
              <a:off x="8358182" y="956506"/>
              <a:ext cx="41685" cy="41689"/>
            </a:xfrm>
            <a:custGeom>
              <a:rect b="b" l="l" r="r" t="t"/>
              <a:pathLst>
                <a:path extrusionOk="0" h="41689" w="41685">
                  <a:moveTo>
                    <a:pt x="41686" y="20845"/>
                  </a:moveTo>
                  <a:cubicBezTo>
                    <a:pt x="41686" y="32357"/>
                    <a:pt x="32354" y="41690"/>
                    <a:pt x="20843" y="41690"/>
                  </a:cubicBezTo>
                  <a:cubicBezTo>
                    <a:pt x="9332" y="41690"/>
                    <a:pt x="0" y="32357"/>
                    <a:pt x="0" y="20845"/>
                  </a:cubicBezTo>
                  <a:cubicBezTo>
                    <a:pt x="0" y="9333"/>
                    <a:pt x="9332" y="0"/>
                    <a:pt x="20843" y="0"/>
                  </a:cubicBezTo>
                  <a:cubicBezTo>
                    <a:pt x="32354" y="0"/>
                    <a:pt x="41686" y="9333"/>
                    <a:pt x="41686" y="20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47"/>
            <p:cNvSpPr/>
            <p:nvPr/>
          </p:nvSpPr>
          <p:spPr>
            <a:xfrm>
              <a:off x="8198248" y="1025330"/>
              <a:ext cx="1248905" cy="665649"/>
            </a:xfrm>
            <a:custGeom>
              <a:rect b="b" l="l" r="r" t="t"/>
              <a:pathLst>
                <a:path extrusionOk="0" h="665649" w="1248905">
                  <a:moveTo>
                    <a:pt x="1320" y="0"/>
                  </a:moveTo>
                  <a:lnTo>
                    <a:pt x="0" y="645986"/>
                  </a:lnTo>
                  <a:cubicBezTo>
                    <a:pt x="0" y="655438"/>
                    <a:pt x="7641" y="663110"/>
                    <a:pt x="17091" y="663148"/>
                  </a:cubicBezTo>
                  <a:lnTo>
                    <a:pt x="1230391" y="665650"/>
                  </a:lnTo>
                  <a:cubicBezTo>
                    <a:pt x="1239849" y="665669"/>
                    <a:pt x="1247532" y="658016"/>
                    <a:pt x="1247551" y="648557"/>
                  </a:cubicBezTo>
                  <a:lnTo>
                    <a:pt x="1248905" y="25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47"/>
          <p:cNvSpPr/>
          <p:nvPr/>
        </p:nvSpPr>
        <p:spPr>
          <a:xfrm>
            <a:off x="8813836" y="596376"/>
            <a:ext cx="924451" cy="832746"/>
          </a:xfrm>
          <a:custGeom>
            <a:rect b="b" l="l" r="r" t="t"/>
            <a:pathLst>
              <a:path extrusionOk="0" h="3984397" w="4423174">
                <a:moveTo>
                  <a:pt x="2714722" y="2380313"/>
                </a:moveTo>
                <a:cubicBezTo>
                  <a:pt x="2405496" y="2380194"/>
                  <a:pt x="2154725" y="2630829"/>
                  <a:pt x="2154609" y="2940124"/>
                </a:cubicBezTo>
                <a:cubicBezTo>
                  <a:pt x="2154495" y="3249415"/>
                  <a:pt x="2405073" y="3500239"/>
                  <a:pt x="2714297" y="3500360"/>
                </a:cubicBezTo>
                <a:lnTo>
                  <a:pt x="2713249" y="3499518"/>
                </a:lnTo>
                <a:cubicBezTo>
                  <a:pt x="2713531" y="3499518"/>
                  <a:pt x="2713813" y="3499518"/>
                  <a:pt x="2714091" y="3499518"/>
                </a:cubicBezTo>
                <a:cubicBezTo>
                  <a:pt x="3023201" y="3499869"/>
                  <a:pt x="3274061" y="3249509"/>
                  <a:pt x="3274411" y="2940337"/>
                </a:cubicBezTo>
                <a:cubicBezTo>
                  <a:pt x="3274411" y="2631127"/>
                  <a:pt x="3023862" y="2380429"/>
                  <a:pt x="2714722" y="2380313"/>
                </a:cubicBezTo>
                <a:close/>
                <a:moveTo>
                  <a:pt x="1271526" y="2379474"/>
                </a:moveTo>
                <a:cubicBezTo>
                  <a:pt x="962307" y="2379474"/>
                  <a:pt x="711629" y="2630202"/>
                  <a:pt x="711629" y="2939496"/>
                </a:cubicBezTo>
                <a:cubicBezTo>
                  <a:pt x="711629" y="3248784"/>
                  <a:pt x="962302" y="3499518"/>
                  <a:pt x="1271526" y="3499518"/>
                </a:cubicBezTo>
                <a:cubicBezTo>
                  <a:pt x="1580752" y="3499518"/>
                  <a:pt x="1831431" y="3248788"/>
                  <a:pt x="1831431" y="2939496"/>
                </a:cubicBezTo>
                <a:cubicBezTo>
                  <a:pt x="1831431" y="2630202"/>
                  <a:pt x="1580752" y="2379474"/>
                  <a:pt x="1271526" y="2379474"/>
                </a:cubicBezTo>
                <a:close/>
                <a:moveTo>
                  <a:pt x="1992597" y="2241566"/>
                </a:moveTo>
                <a:cubicBezTo>
                  <a:pt x="1954584" y="2241682"/>
                  <a:pt x="1923861" y="2272598"/>
                  <a:pt x="1923975" y="2310622"/>
                </a:cubicBezTo>
                <a:cubicBezTo>
                  <a:pt x="1924031" y="2329630"/>
                  <a:pt x="1931787" y="2346823"/>
                  <a:pt x="1944285" y="2359241"/>
                </a:cubicBezTo>
                <a:lnTo>
                  <a:pt x="1992927" y="2379222"/>
                </a:lnTo>
                <a:lnTo>
                  <a:pt x="1992831" y="2379258"/>
                </a:lnTo>
                <a:lnTo>
                  <a:pt x="1991969" y="2379265"/>
                </a:lnTo>
                <a:cubicBezTo>
                  <a:pt x="1992247" y="2379265"/>
                  <a:pt x="1992529" y="2379269"/>
                  <a:pt x="1992811" y="2379269"/>
                </a:cubicBezTo>
                <a:lnTo>
                  <a:pt x="1992831" y="2379258"/>
                </a:lnTo>
                <a:lnTo>
                  <a:pt x="1993020" y="2379258"/>
                </a:lnTo>
                <a:lnTo>
                  <a:pt x="1992927" y="2379222"/>
                </a:lnTo>
                <a:lnTo>
                  <a:pt x="2041482" y="2359096"/>
                </a:lnTo>
                <a:cubicBezTo>
                  <a:pt x="2053938" y="2346635"/>
                  <a:pt x="2061642" y="2329423"/>
                  <a:pt x="2061642" y="2310413"/>
                </a:cubicBezTo>
                <a:cubicBezTo>
                  <a:pt x="2061642" y="2310345"/>
                  <a:pt x="2061642" y="2310272"/>
                  <a:pt x="2061642" y="2310204"/>
                </a:cubicBezTo>
                <a:cubicBezTo>
                  <a:pt x="2061526" y="2272180"/>
                  <a:pt x="2030614" y="2241452"/>
                  <a:pt x="1992597" y="2241566"/>
                </a:cubicBezTo>
                <a:close/>
                <a:moveTo>
                  <a:pt x="2292067" y="2043414"/>
                </a:moveTo>
                <a:cubicBezTo>
                  <a:pt x="2254047" y="2043414"/>
                  <a:pt x="2223231" y="2074237"/>
                  <a:pt x="2223231" y="2112266"/>
                </a:cubicBezTo>
                <a:cubicBezTo>
                  <a:pt x="2223231" y="2150290"/>
                  <a:pt x="2254047" y="2181113"/>
                  <a:pt x="2292067" y="2181113"/>
                </a:cubicBezTo>
                <a:cubicBezTo>
                  <a:pt x="2330080" y="2181113"/>
                  <a:pt x="2360896" y="2150290"/>
                  <a:pt x="2360896" y="2112266"/>
                </a:cubicBezTo>
                <a:cubicBezTo>
                  <a:pt x="2360896" y="2074237"/>
                  <a:pt x="2330080" y="2043414"/>
                  <a:pt x="2292067" y="2043414"/>
                </a:cubicBezTo>
                <a:close/>
                <a:moveTo>
                  <a:pt x="1691665" y="2043207"/>
                </a:moveTo>
                <a:cubicBezTo>
                  <a:pt x="1653646" y="2043207"/>
                  <a:pt x="1622829" y="2074028"/>
                  <a:pt x="1622829" y="2112052"/>
                </a:cubicBezTo>
                <a:cubicBezTo>
                  <a:pt x="1622829" y="2150076"/>
                  <a:pt x="1653646" y="2180904"/>
                  <a:pt x="1691665" y="2180904"/>
                </a:cubicBezTo>
                <a:cubicBezTo>
                  <a:pt x="1729678" y="2180904"/>
                  <a:pt x="1760494" y="2150076"/>
                  <a:pt x="1760494" y="2112052"/>
                </a:cubicBezTo>
                <a:cubicBezTo>
                  <a:pt x="1760494" y="2074028"/>
                  <a:pt x="1729678" y="2043207"/>
                  <a:pt x="1691665" y="2043207"/>
                </a:cubicBezTo>
                <a:close/>
                <a:moveTo>
                  <a:pt x="1992597" y="1806013"/>
                </a:moveTo>
                <a:cubicBezTo>
                  <a:pt x="1889910" y="1806134"/>
                  <a:pt x="1806758" y="1889488"/>
                  <a:pt x="1806874" y="1992199"/>
                </a:cubicBezTo>
                <a:cubicBezTo>
                  <a:pt x="1806931" y="2043555"/>
                  <a:pt x="1827796" y="2090024"/>
                  <a:pt x="1861478" y="2123640"/>
                </a:cubicBezTo>
                <a:lnTo>
                  <a:pt x="1992920" y="2177922"/>
                </a:lnTo>
                <a:lnTo>
                  <a:pt x="1992822" y="2177963"/>
                </a:lnTo>
                <a:lnTo>
                  <a:pt x="1991969" y="2177963"/>
                </a:lnTo>
                <a:cubicBezTo>
                  <a:pt x="1992247" y="2177969"/>
                  <a:pt x="1992529" y="2177969"/>
                  <a:pt x="1992811" y="2177969"/>
                </a:cubicBezTo>
                <a:lnTo>
                  <a:pt x="1992822" y="2177963"/>
                </a:lnTo>
                <a:lnTo>
                  <a:pt x="1993020" y="2177963"/>
                </a:lnTo>
                <a:lnTo>
                  <a:pt x="1992920" y="2177922"/>
                </a:lnTo>
                <a:lnTo>
                  <a:pt x="2124283" y="2123495"/>
                </a:lnTo>
                <a:cubicBezTo>
                  <a:pt x="2157930" y="2089837"/>
                  <a:pt x="2178742" y="2043341"/>
                  <a:pt x="2178742" y="1991990"/>
                </a:cubicBezTo>
                <a:cubicBezTo>
                  <a:pt x="2178742" y="1991917"/>
                  <a:pt x="2178742" y="1991849"/>
                  <a:pt x="2178742" y="1991781"/>
                </a:cubicBezTo>
                <a:cubicBezTo>
                  <a:pt x="2178626" y="1889069"/>
                  <a:pt x="2095288" y="1805897"/>
                  <a:pt x="1992597" y="1806013"/>
                </a:cubicBezTo>
                <a:close/>
                <a:moveTo>
                  <a:pt x="2183150" y="1672515"/>
                </a:moveTo>
                <a:cubicBezTo>
                  <a:pt x="2145137" y="1672515"/>
                  <a:pt x="2114318" y="1703336"/>
                  <a:pt x="2114318" y="1741364"/>
                </a:cubicBezTo>
                <a:cubicBezTo>
                  <a:pt x="2114318" y="1779389"/>
                  <a:pt x="2145130" y="1810212"/>
                  <a:pt x="2183150" y="1810212"/>
                </a:cubicBezTo>
                <a:cubicBezTo>
                  <a:pt x="2183223" y="1810212"/>
                  <a:pt x="2183291" y="1810212"/>
                  <a:pt x="2183359" y="1810212"/>
                </a:cubicBezTo>
                <a:cubicBezTo>
                  <a:pt x="2221263" y="1810212"/>
                  <a:pt x="2251985" y="1779484"/>
                  <a:pt x="2251985" y="1741573"/>
                </a:cubicBezTo>
                <a:cubicBezTo>
                  <a:pt x="2251985" y="1741505"/>
                  <a:pt x="2251985" y="1741433"/>
                  <a:pt x="2251985" y="1741364"/>
                </a:cubicBezTo>
                <a:cubicBezTo>
                  <a:pt x="2251985" y="1703342"/>
                  <a:pt x="2221167" y="1672515"/>
                  <a:pt x="2183150" y="1672515"/>
                </a:cubicBezTo>
                <a:close/>
                <a:moveTo>
                  <a:pt x="1800367" y="1672515"/>
                </a:moveTo>
                <a:cubicBezTo>
                  <a:pt x="1762354" y="1672629"/>
                  <a:pt x="1731631" y="1703549"/>
                  <a:pt x="1731747" y="1741573"/>
                </a:cubicBezTo>
                <a:cubicBezTo>
                  <a:pt x="1731860" y="1779514"/>
                  <a:pt x="1762647" y="1810212"/>
                  <a:pt x="1800576" y="1810212"/>
                </a:cubicBezTo>
                <a:cubicBezTo>
                  <a:pt x="1800648" y="1810212"/>
                  <a:pt x="1800717" y="1810212"/>
                  <a:pt x="1800789" y="1810212"/>
                </a:cubicBezTo>
                <a:cubicBezTo>
                  <a:pt x="1838804" y="1810096"/>
                  <a:pt x="1869527" y="1779175"/>
                  <a:pt x="1869411" y="1741151"/>
                </a:cubicBezTo>
                <a:cubicBezTo>
                  <a:pt x="1869298" y="1703127"/>
                  <a:pt x="1838382" y="1672399"/>
                  <a:pt x="1800367" y="1672515"/>
                </a:cubicBezTo>
                <a:close/>
                <a:moveTo>
                  <a:pt x="3112605" y="1094228"/>
                </a:moveTo>
                <a:cubicBezTo>
                  <a:pt x="2803266" y="1094349"/>
                  <a:pt x="2552595" y="1345266"/>
                  <a:pt x="2552708" y="1654673"/>
                </a:cubicBezTo>
                <a:cubicBezTo>
                  <a:pt x="2552824" y="1964084"/>
                  <a:pt x="2803689" y="2214812"/>
                  <a:pt x="3113029" y="2214698"/>
                </a:cubicBezTo>
                <a:lnTo>
                  <a:pt x="3111981" y="2213857"/>
                </a:lnTo>
                <a:cubicBezTo>
                  <a:pt x="3421236" y="2214321"/>
                  <a:pt x="3672349" y="1963999"/>
                  <a:pt x="3672928" y="1654673"/>
                </a:cubicBezTo>
                <a:cubicBezTo>
                  <a:pt x="3672928" y="1654533"/>
                  <a:pt x="3672928" y="1654392"/>
                  <a:pt x="3672928" y="1654251"/>
                </a:cubicBezTo>
                <a:cubicBezTo>
                  <a:pt x="3672812" y="1344843"/>
                  <a:pt x="3421948" y="1094112"/>
                  <a:pt x="3112605" y="1094228"/>
                </a:cubicBezTo>
                <a:close/>
                <a:moveTo>
                  <a:pt x="872586" y="1093394"/>
                </a:moveTo>
                <a:cubicBezTo>
                  <a:pt x="563246" y="1093394"/>
                  <a:pt x="312479" y="1344218"/>
                  <a:pt x="312479" y="1653626"/>
                </a:cubicBezTo>
                <a:lnTo>
                  <a:pt x="311847" y="1653835"/>
                </a:lnTo>
                <a:cubicBezTo>
                  <a:pt x="311847" y="1654042"/>
                  <a:pt x="311847" y="1654251"/>
                  <a:pt x="311847" y="1654467"/>
                </a:cubicBezTo>
                <a:cubicBezTo>
                  <a:pt x="312313" y="1963874"/>
                  <a:pt x="563460" y="2214321"/>
                  <a:pt x="872802" y="2213857"/>
                </a:cubicBezTo>
                <a:cubicBezTo>
                  <a:pt x="1182057" y="2213741"/>
                  <a:pt x="1432699" y="1962949"/>
                  <a:pt x="1432699" y="1653626"/>
                </a:cubicBezTo>
                <a:cubicBezTo>
                  <a:pt x="1432699" y="1344218"/>
                  <a:pt x="1181928" y="1093394"/>
                  <a:pt x="872586" y="1093394"/>
                </a:cubicBezTo>
                <a:close/>
                <a:moveTo>
                  <a:pt x="1991338" y="274556"/>
                </a:moveTo>
                <a:cubicBezTo>
                  <a:pt x="1682232" y="274670"/>
                  <a:pt x="1431742" y="525405"/>
                  <a:pt x="1431858" y="834578"/>
                </a:cubicBezTo>
                <a:cubicBezTo>
                  <a:pt x="1431858" y="834651"/>
                  <a:pt x="1431858" y="834719"/>
                  <a:pt x="1431858" y="834792"/>
                </a:cubicBezTo>
                <a:cubicBezTo>
                  <a:pt x="1431858" y="1144200"/>
                  <a:pt x="1682630" y="1395026"/>
                  <a:pt x="1991969" y="1395026"/>
                </a:cubicBezTo>
                <a:cubicBezTo>
                  <a:pt x="2301309" y="1395026"/>
                  <a:pt x="2552081" y="1144200"/>
                  <a:pt x="2552081" y="834792"/>
                </a:cubicBezTo>
                <a:cubicBezTo>
                  <a:pt x="2552081" y="525380"/>
                  <a:pt x="2301309" y="274556"/>
                  <a:pt x="1991969" y="274556"/>
                </a:cubicBezTo>
                <a:cubicBezTo>
                  <a:pt x="1991760" y="274556"/>
                  <a:pt x="1991547" y="274556"/>
                  <a:pt x="1991338" y="274556"/>
                </a:cubicBezTo>
                <a:close/>
                <a:moveTo>
                  <a:pt x="1991969" y="1"/>
                </a:moveTo>
                <a:cubicBezTo>
                  <a:pt x="3091873" y="1"/>
                  <a:pt x="3983521" y="891846"/>
                  <a:pt x="3983521" y="1991990"/>
                </a:cubicBezTo>
                <a:cubicBezTo>
                  <a:pt x="3983521" y="1992131"/>
                  <a:pt x="3983521" y="1992268"/>
                  <a:pt x="3983521" y="1992408"/>
                </a:cubicBezTo>
                <a:cubicBezTo>
                  <a:pt x="3983448" y="2680071"/>
                  <a:pt x="3635049" y="3286321"/>
                  <a:pt x="3105202" y="3644278"/>
                </a:cubicBezTo>
                <a:lnTo>
                  <a:pt x="2808373" y="3805387"/>
                </a:lnTo>
                <a:lnTo>
                  <a:pt x="2826463" y="3801093"/>
                </a:lnTo>
                <a:cubicBezTo>
                  <a:pt x="3279555" y="3633237"/>
                  <a:pt x="3662524" y="3304820"/>
                  <a:pt x="3896218" y="2869385"/>
                </a:cubicBezTo>
                <a:lnTo>
                  <a:pt x="4423174" y="2844199"/>
                </a:lnTo>
                <a:cubicBezTo>
                  <a:pt x="4081738" y="3511661"/>
                  <a:pt x="3401835" y="3924210"/>
                  <a:pt x="2669277" y="3934226"/>
                </a:cubicBezTo>
                <a:lnTo>
                  <a:pt x="2467124" y="3920951"/>
                </a:lnTo>
                <a:lnTo>
                  <a:pt x="2392967" y="3943966"/>
                </a:lnTo>
                <a:cubicBezTo>
                  <a:pt x="2263301" y="3970490"/>
                  <a:pt x="2129057" y="3984413"/>
                  <a:pt x="1991551" y="3984397"/>
                </a:cubicBezTo>
                <a:cubicBezTo>
                  <a:pt x="891535" y="3984277"/>
                  <a:pt x="-113" y="3092250"/>
                  <a:pt x="1" y="1991990"/>
                </a:cubicBezTo>
                <a:cubicBezTo>
                  <a:pt x="116" y="891733"/>
                  <a:pt x="891950" y="-112"/>
                  <a:pt x="19919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6"/>
          <p:cNvSpPr/>
          <p:nvPr/>
        </p:nvSpPr>
        <p:spPr>
          <a:xfrm>
            <a:off x="7921577" y="873956"/>
            <a:ext cx="3593498" cy="5483895"/>
          </a:xfrm>
          <a:custGeom>
            <a:rect b="b" l="l" r="r" t="t"/>
            <a:pathLst>
              <a:path extrusionOk="0" h="5483895" w="3593498">
                <a:moveTo>
                  <a:pt x="1803178" y="4923542"/>
                </a:moveTo>
                <a:lnTo>
                  <a:pt x="1756198" y="5068018"/>
                </a:lnTo>
                <a:lnTo>
                  <a:pt x="1975218" y="5139135"/>
                </a:lnTo>
                <a:lnTo>
                  <a:pt x="2022193" y="4994662"/>
                </a:lnTo>
                <a:close/>
                <a:moveTo>
                  <a:pt x="1926003" y="4551899"/>
                </a:moveTo>
                <a:lnTo>
                  <a:pt x="1879237" y="4696287"/>
                </a:lnTo>
                <a:lnTo>
                  <a:pt x="2097998" y="4768009"/>
                </a:lnTo>
                <a:lnTo>
                  <a:pt x="2145194" y="4623452"/>
                </a:lnTo>
                <a:close/>
                <a:moveTo>
                  <a:pt x="261139" y="4421075"/>
                </a:moveTo>
                <a:lnTo>
                  <a:pt x="214371" y="4565458"/>
                </a:lnTo>
                <a:lnTo>
                  <a:pt x="433567" y="4637008"/>
                </a:lnTo>
                <a:lnTo>
                  <a:pt x="480336" y="4492625"/>
                </a:lnTo>
                <a:close/>
                <a:moveTo>
                  <a:pt x="2047109" y="4180964"/>
                </a:moveTo>
                <a:lnTo>
                  <a:pt x="2000127" y="4325434"/>
                </a:lnTo>
                <a:lnTo>
                  <a:pt x="2219236" y="4396771"/>
                </a:lnTo>
                <a:lnTo>
                  <a:pt x="2266216" y="4252295"/>
                </a:lnTo>
                <a:close/>
                <a:moveTo>
                  <a:pt x="382375" y="4049831"/>
                </a:moveTo>
                <a:lnTo>
                  <a:pt x="335392" y="4194302"/>
                </a:lnTo>
                <a:lnTo>
                  <a:pt x="554370" y="4265942"/>
                </a:lnTo>
                <a:lnTo>
                  <a:pt x="601352" y="4121471"/>
                </a:lnTo>
                <a:close/>
                <a:moveTo>
                  <a:pt x="2168218" y="3810022"/>
                </a:moveTo>
                <a:lnTo>
                  <a:pt x="2121450" y="3954405"/>
                </a:lnTo>
                <a:lnTo>
                  <a:pt x="2340338" y="4025825"/>
                </a:lnTo>
                <a:lnTo>
                  <a:pt x="2387320" y="3881355"/>
                </a:lnTo>
                <a:close/>
                <a:moveTo>
                  <a:pt x="503391" y="3678677"/>
                </a:moveTo>
                <a:lnTo>
                  <a:pt x="456409" y="3823148"/>
                </a:lnTo>
                <a:lnTo>
                  <a:pt x="675519" y="3894484"/>
                </a:lnTo>
                <a:lnTo>
                  <a:pt x="722287" y="3750101"/>
                </a:lnTo>
                <a:close/>
                <a:moveTo>
                  <a:pt x="907334" y="3528921"/>
                </a:moveTo>
                <a:lnTo>
                  <a:pt x="486214" y="4820451"/>
                </a:lnTo>
                <a:lnTo>
                  <a:pt x="1605372" y="5185264"/>
                </a:lnTo>
                <a:lnTo>
                  <a:pt x="2026492" y="3893733"/>
                </a:lnTo>
                <a:close/>
                <a:moveTo>
                  <a:pt x="2289148" y="3438654"/>
                </a:moveTo>
                <a:lnTo>
                  <a:pt x="2242384" y="3583035"/>
                </a:lnTo>
                <a:lnTo>
                  <a:pt x="2461273" y="3654456"/>
                </a:lnTo>
                <a:lnTo>
                  <a:pt x="2508250" y="3509987"/>
                </a:lnTo>
                <a:close/>
                <a:moveTo>
                  <a:pt x="625749" y="3307723"/>
                </a:moveTo>
                <a:lnTo>
                  <a:pt x="578769" y="3452199"/>
                </a:lnTo>
                <a:lnTo>
                  <a:pt x="797871" y="3523533"/>
                </a:lnTo>
                <a:lnTo>
                  <a:pt x="844853" y="3379062"/>
                </a:lnTo>
                <a:close/>
                <a:moveTo>
                  <a:pt x="2410164" y="3067500"/>
                </a:moveTo>
                <a:lnTo>
                  <a:pt x="2363401" y="3211881"/>
                </a:lnTo>
                <a:lnTo>
                  <a:pt x="2582379" y="3283520"/>
                </a:lnTo>
                <a:lnTo>
                  <a:pt x="2629359" y="3139045"/>
                </a:lnTo>
                <a:close/>
                <a:moveTo>
                  <a:pt x="746768" y="2936575"/>
                </a:moveTo>
                <a:lnTo>
                  <a:pt x="699786" y="3081045"/>
                </a:lnTo>
                <a:lnTo>
                  <a:pt x="918893" y="3152376"/>
                </a:lnTo>
                <a:lnTo>
                  <a:pt x="965656" y="3007996"/>
                </a:lnTo>
                <a:close/>
                <a:moveTo>
                  <a:pt x="2531186" y="2696344"/>
                </a:moveTo>
                <a:lnTo>
                  <a:pt x="2484418" y="2840727"/>
                </a:lnTo>
                <a:lnTo>
                  <a:pt x="2703401" y="2912364"/>
                </a:lnTo>
                <a:lnTo>
                  <a:pt x="2750376" y="2767891"/>
                </a:lnTo>
                <a:close/>
                <a:moveTo>
                  <a:pt x="867788" y="2565413"/>
                </a:moveTo>
                <a:lnTo>
                  <a:pt x="820803" y="2709891"/>
                </a:lnTo>
                <a:lnTo>
                  <a:pt x="1039997" y="2781436"/>
                </a:lnTo>
                <a:lnTo>
                  <a:pt x="1086979" y="2636966"/>
                </a:lnTo>
                <a:close/>
                <a:moveTo>
                  <a:pt x="2652290" y="2325404"/>
                </a:moveTo>
                <a:lnTo>
                  <a:pt x="2605522" y="2469787"/>
                </a:lnTo>
                <a:lnTo>
                  <a:pt x="2824417" y="2541210"/>
                </a:lnTo>
                <a:lnTo>
                  <a:pt x="2871184" y="2396822"/>
                </a:lnTo>
                <a:close/>
                <a:moveTo>
                  <a:pt x="988807" y="2194265"/>
                </a:moveTo>
                <a:lnTo>
                  <a:pt x="941825" y="2338735"/>
                </a:lnTo>
                <a:lnTo>
                  <a:pt x="1160713" y="2410156"/>
                </a:lnTo>
                <a:lnTo>
                  <a:pt x="1207695" y="2265686"/>
                </a:lnTo>
                <a:close/>
                <a:moveTo>
                  <a:pt x="2773400" y="1954461"/>
                </a:moveTo>
                <a:lnTo>
                  <a:pt x="2726631" y="2098844"/>
                </a:lnTo>
                <a:lnTo>
                  <a:pt x="2945527" y="2170268"/>
                </a:lnTo>
                <a:lnTo>
                  <a:pt x="2992504" y="2025800"/>
                </a:lnTo>
                <a:close/>
                <a:moveTo>
                  <a:pt x="1436960" y="1910436"/>
                </a:moveTo>
                <a:lnTo>
                  <a:pt x="1015839" y="3201966"/>
                </a:lnTo>
                <a:lnTo>
                  <a:pt x="2134688" y="3566650"/>
                </a:lnTo>
                <a:lnTo>
                  <a:pt x="2555904" y="2275336"/>
                </a:lnTo>
                <a:close/>
                <a:moveTo>
                  <a:pt x="1109821" y="1823105"/>
                </a:moveTo>
                <a:lnTo>
                  <a:pt x="1062841" y="1967581"/>
                </a:lnTo>
                <a:lnTo>
                  <a:pt x="1282162" y="2038825"/>
                </a:lnTo>
                <a:lnTo>
                  <a:pt x="1328717" y="1894529"/>
                </a:lnTo>
                <a:close/>
                <a:moveTo>
                  <a:pt x="2894329" y="1583093"/>
                </a:moveTo>
                <a:lnTo>
                  <a:pt x="2847560" y="1727476"/>
                </a:lnTo>
                <a:lnTo>
                  <a:pt x="3066757" y="1799027"/>
                </a:lnTo>
                <a:lnTo>
                  <a:pt x="3113526" y="1654644"/>
                </a:lnTo>
                <a:close/>
                <a:moveTo>
                  <a:pt x="1230933" y="1452168"/>
                </a:moveTo>
                <a:lnTo>
                  <a:pt x="1183951" y="1596639"/>
                </a:lnTo>
                <a:lnTo>
                  <a:pt x="1403147" y="1668189"/>
                </a:lnTo>
                <a:lnTo>
                  <a:pt x="1450124" y="1523721"/>
                </a:lnTo>
                <a:close/>
                <a:moveTo>
                  <a:pt x="3015438" y="1212151"/>
                </a:moveTo>
                <a:lnTo>
                  <a:pt x="2968456" y="1356621"/>
                </a:lnTo>
                <a:lnTo>
                  <a:pt x="3187560" y="1427960"/>
                </a:lnTo>
                <a:lnTo>
                  <a:pt x="3234540" y="1283484"/>
                </a:lnTo>
                <a:close/>
                <a:moveTo>
                  <a:pt x="1351949" y="1081014"/>
                </a:moveTo>
                <a:lnTo>
                  <a:pt x="1304967" y="1225485"/>
                </a:lnTo>
                <a:lnTo>
                  <a:pt x="1524164" y="1297035"/>
                </a:lnTo>
                <a:lnTo>
                  <a:pt x="1570930" y="1152647"/>
                </a:lnTo>
                <a:close/>
                <a:moveTo>
                  <a:pt x="3135940" y="840958"/>
                </a:moveTo>
                <a:lnTo>
                  <a:pt x="3088958" y="985428"/>
                </a:lnTo>
                <a:lnTo>
                  <a:pt x="3308062" y="1056767"/>
                </a:lnTo>
                <a:lnTo>
                  <a:pt x="3354828" y="912379"/>
                </a:lnTo>
                <a:close/>
                <a:moveTo>
                  <a:pt x="1473053" y="710074"/>
                </a:moveTo>
                <a:lnTo>
                  <a:pt x="1426290" y="854455"/>
                </a:lnTo>
                <a:lnTo>
                  <a:pt x="1645181" y="925881"/>
                </a:lnTo>
                <a:lnTo>
                  <a:pt x="1692161" y="781405"/>
                </a:lnTo>
                <a:close/>
                <a:moveTo>
                  <a:pt x="1593988" y="338704"/>
                </a:moveTo>
                <a:lnTo>
                  <a:pt x="1547220" y="483087"/>
                </a:lnTo>
                <a:lnTo>
                  <a:pt x="1766115" y="554511"/>
                </a:lnTo>
                <a:lnTo>
                  <a:pt x="1813095" y="410036"/>
                </a:lnTo>
                <a:close/>
                <a:moveTo>
                  <a:pt x="1963835" y="292576"/>
                </a:moveTo>
                <a:lnTo>
                  <a:pt x="1542714" y="1584106"/>
                </a:lnTo>
                <a:lnTo>
                  <a:pt x="2661651" y="1949003"/>
                </a:lnTo>
                <a:lnTo>
                  <a:pt x="3083206" y="657301"/>
                </a:lnTo>
                <a:close/>
                <a:moveTo>
                  <a:pt x="1573640" y="0"/>
                </a:moveTo>
                <a:lnTo>
                  <a:pt x="1691828" y="38404"/>
                </a:lnTo>
                <a:lnTo>
                  <a:pt x="1668154" y="111717"/>
                </a:lnTo>
                <a:lnTo>
                  <a:pt x="1887043" y="183138"/>
                </a:lnTo>
                <a:lnTo>
                  <a:pt x="1910641" y="110859"/>
                </a:lnTo>
                <a:lnTo>
                  <a:pt x="3233573" y="541995"/>
                </a:lnTo>
                <a:lnTo>
                  <a:pt x="3210062" y="614488"/>
                </a:lnTo>
                <a:lnTo>
                  <a:pt x="3428870" y="685698"/>
                </a:lnTo>
                <a:lnTo>
                  <a:pt x="3452466" y="613414"/>
                </a:lnTo>
                <a:lnTo>
                  <a:pt x="3593498" y="659276"/>
                </a:lnTo>
                <a:lnTo>
                  <a:pt x="2020593" y="5483895"/>
                </a:lnTo>
                <a:lnTo>
                  <a:pt x="1879470" y="5437827"/>
                </a:lnTo>
                <a:lnTo>
                  <a:pt x="1903068" y="5365548"/>
                </a:lnTo>
                <a:lnTo>
                  <a:pt x="1684054" y="5294428"/>
                </a:lnTo>
                <a:lnTo>
                  <a:pt x="1659890" y="5365934"/>
                </a:lnTo>
                <a:lnTo>
                  <a:pt x="336959" y="4934798"/>
                </a:lnTo>
                <a:lnTo>
                  <a:pt x="360556" y="4862519"/>
                </a:lnTo>
                <a:lnTo>
                  <a:pt x="141360" y="4790969"/>
                </a:lnTo>
                <a:lnTo>
                  <a:pt x="117764" y="4863253"/>
                </a:lnTo>
                <a:lnTo>
                  <a:pt x="0" y="48246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56"/>
          <p:cNvSpPr/>
          <p:nvPr/>
        </p:nvSpPr>
        <p:spPr>
          <a:xfrm flipH="1" rot="1640086">
            <a:off x="7191781" y="4253004"/>
            <a:ext cx="2036456" cy="2053291"/>
          </a:xfrm>
          <a:custGeom>
            <a:rect b="b" l="l" r="r" t="t"/>
            <a:pathLst>
              <a:path extrusionOk="0" h="1158334" w="1148837">
                <a:moveTo>
                  <a:pt x="94835" y="1083775"/>
                </a:moveTo>
                <a:cubicBezTo>
                  <a:pt x="95378" y="1094705"/>
                  <a:pt x="96491" y="1105599"/>
                  <a:pt x="98170" y="1116412"/>
                </a:cubicBezTo>
                <a:cubicBezTo>
                  <a:pt x="76391" y="1119386"/>
                  <a:pt x="65179" y="1120431"/>
                  <a:pt x="41912" y="1122562"/>
                </a:cubicBezTo>
                <a:cubicBezTo>
                  <a:pt x="40582" y="1111570"/>
                  <a:pt x="39844" y="1100514"/>
                  <a:pt x="39702" y="1089442"/>
                </a:cubicBezTo>
                <a:cubicBezTo>
                  <a:pt x="62487" y="1087714"/>
                  <a:pt x="73497" y="1086548"/>
                  <a:pt x="94835" y="1083775"/>
                </a:cubicBezTo>
                <a:close/>
                <a:moveTo>
                  <a:pt x="198471" y="1064000"/>
                </a:moveTo>
                <a:cubicBezTo>
                  <a:pt x="200280" y="1076621"/>
                  <a:pt x="201445" y="1082971"/>
                  <a:pt x="204378" y="1095753"/>
                </a:cubicBezTo>
                <a:cubicBezTo>
                  <a:pt x="185331" y="1100656"/>
                  <a:pt x="175486" y="1102907"/>
                  <a:pt x="155193" y="1106927"/>
                </a:cubicBezTo>
                <a:cubicBezTo>
                  <a:pt x="153100" y="1096307"/>
                  <a:pt x="151544" y="1085589"/>
                  <a:pt x="150531" y="1074812"/>
                </a:cubicBezTo>
                <a:cubicBezTo>
                  <a:pt x="170382" y="1070793"/>
                  <a:pt x="179946" y="1068783"/>
                  <a:pt x="198471" y="1064000"/>
                </a:cubicBezTo>
                <a:close/>
                <a:moveTo>
                  <a:pt x="288203" y="1034417"/>
                </a:moveTo>
                <a:cubicBezTo>
                  <a:pt x="291177" y="1046796"/>
                  <a:pt x="292945" y="1053026"/>
                  <a:pt x="297004" y="1065567"/>
                </a:cubicBezTo>
                <a:cubicBezTo>
                  <a:pt x="280368" y="1072199"/>
                  <a:pt x="271808" y="1075334"/>
                  <a:pt x="254087" y="1081162"/>
                </a:cubicBezTo>
                <a:cubicBezTo>
                  <a:pt x="250711" y="1068461"/>
                  <a:pt x="249225" y="1062231"/>
                  <a:pt x="246693" y="1049771"/>
                </a:cubicBezTo>
                <a:cubicBezTo>
                  <a:pt x="263892" y="1044063"/>
                  <a:pt x="272170" y="1040928"/>
                  <a:pt x="288203" y="1034417"/>
                </a:cubicBezTo>
                <a:close/>
                <a:moveTo>
                  <a:pt x="366041" y="996314"/>
                </a:moveTo>
                <a:cubicBezTo>
                  <a:pt x="370300" y="1008613"/>
                  <a:pt x="372631" y="1014723"/>
                  <a:pt x="378096" y="1027142"/>
                </a:cubicBezTo>
                <a:cubicBezTo>
                  <a:pt x="363589" y="1035181"/>
                  <a:pt x="356155" y="1039200"/>
                  <a:pt x="340684" y="1046556"/>
                </a:cubicBezTo>
                <a:cubicBezTo>
                  <a:pt x="335822" y="1034096"/>
                  <a:pt x="333773" y="1027906"/>
                  <a:pt x="330156" y="1015607"/>
                </a:cubicBezTo>
                <a:cubicBezTo>
                  <a:pt x="345024" y="1008252"/>
                  <a:pt x="352177" y="1004353"/>
                  <a:pt x="366041" y="996314"/>
                </a:cubicBezTo>
                <a:close/>
                <a:moveTo>
                  <a:pt x="433310" y="950976"/>
                </a:moveTo>
                <a:cubicBezTo>
                  <a:pt x="438855" y="963034"/>
                  <a:pt x="441789" y="969344"/>
                  <a:pt x="448339" y="981684"/>
                </a:cubicBezTo>
                <a:cubicBezTo>
                  <a:pt x="435721" y="991008"/>
                  <a:pt x="429211" y="995550"/>
                  <a:pt x="415749" y="1004312"/>
                </a:cubicBezTo>
                <a:cubicBezTo>
                  <a:pt x="409802" y="992094"/>
                  <a:pt x="407110" y="985783"/>
                  <a:pt x="402207" y="973565"/>
                </a:cubicBezTo>
                <a:cubicBezTo>
                  <a:pt x="415066" y="964803"/>
                  <a:pt x="421295" y="960301"/>
                  <a:pt x="433310" y="950976"/>
                </a:cubicBezTo>
                <a:close/>
                <a:moveTo>
                  <a:pt x="491818" y="899689"/>
                </a:moveTo>
                <a:cubicBezTo>
                  <a:pt x="498609" y="911747"/>
                  <a:pt x="502186" y="918098"/>
                  <a:pt x="509942" y="930437"/>
                </a:cubicBezTo>
                <a:cubicBezTo>
                  <a:pt x="498851" y="940767"/>
                  <a:pt x="493144" y="945791"/>
                  <a:pt x="481370" y="955678"/>
                </a:cubicBezTo>
                <a:cubicBezTo>
                  <a:pt x="474177" y="943339"/>
                  <a:pt x="470923" y="937230"/>
                  <a:pt x="464734" y="925011"/>
                </a:cubicBezTo>
                <a:cubicBezTo>
                  <a:pt x="475905" y="915123"/>
                  <a:pt x="481330" y="910019"/>
                  <a:pt x="491818" y="899689"/>
                </a:cubicBezTo>
                <a:close/>
                <a:moveTo>
                  <a:pt x="271888" y="877743"/>
                </a:moveTo>
                <a:cubicBezTo>
                  <a:pt x="272491" y="894222"/>
                  <a:pt x="273014" y="907969"/>
                  <a:pt x="273656" y="920830"/>
                </a:cubicBezTo>
                <a:cubicBezTo>
                  <a:pt x="274299" y="933692"/>
                  <a:pt x="275063" y="945630"/>
                  <a:pt x="276268" y="958572"/>
                </a:cubicBezTo>
                <a:cubicBezTo>
                  <a:pt x="277474" y="971514"/>
                  <a:pt x="279001" y="985421"/>
                  <a:pt x="281814" y="1002262"/>
                </a:cubicBezTo>
                <a:cubicBezTo>
                  <a:pt x="265901" y="1008934"/>
                  <a:pt x="250832" y="1014481"/>
                  <a:pt x="236285" y="1019224"/>
                </a:cubicBezTo>
                <a:cubicBezTo>
                  <a:pt x="221738" y="1023967"/>
                  <a:pt x="207754" y="1028026"/>
                  <a:pt x="193609" y="1031644"/>
                </a:cubicBezTo>
                <a:cubicBezTo>
                  <a:pt x="179464" y="1035261"/>
                  <a:pt x="165198" y="1038316"/>
                  <a:pt x="150089" y="1041330"/>
                </a:cubicBezTo>
                <a:cubicBezTo>
                  <a:pt x="134979" y="1044345"/>
                  <a:pt x="118986" y="1046997"/>
                  <a:pt x="101064" y="1049369"/>
                </a:cubicBezTo>
                <a:cubicBezTo>
                  <a:pt x="83142" y="1051740"/>
                  <a:pt x="63290" y="1053830"/>
                  <a:pt x="40184" y="1055358"/>
                </a:cubicBezTo>
                <a:cubicBezTo>
                  <a:pt x="41148" y="1037552"/>
                  <a:pt x="42796" y="1022962"/>
                  <a:pt x="44644" y="1009095"/>
                </a:cubicBezTo>
                <a:cubicBezTo>
                  <a:pt x="46493" y="995228"/>
                  <a:pt x="48502" y="982407"/>
                  <a:pt x="50954" y="968902"/>
                </a:cubicBezTo>
                <a:cubicBezTo>
                  <a:pt x="53405" y="955397"/>
                  <a:pt x="56258" y="940686"/>
                  <a:pt x="59754" y="923242"/>
                </a:cubicBezTo>
                <a:cubicBezTo>
                  <a:pt x="86196" y="922438"/>
                  <a:pt x="107453" y="920589"/>
                  <a:pt x="126702" y="918178"/>
                </a:cubicBezTo>
                <a:cubicBezTo>
                  <a:pt x="145950" y="915766"/>
                  <a:pt x="162305" y="912872"/>
                  <a:pt x="178098" y="909415"/>
                </a:cubicBezTo>
                <a:cubicBezTo>
                  <a:pt x="193683" y="906007"/>
                  <a:pt x="209080" y="901795"/>
                  <a:pt x="224230" y="896795"/>
                </a:cubicBezTo>
                <a:cubicBezTo>
                  <a:pt x="240515" y="891492"/>
                  <a:pt x="256435" y="885128"/>
                  <a:pt x="271888" y="877743"/>
                </a:cubicBezTo>
                <a:close/>
                <a:moveTo>
                  <a:pt x="118705" y="855758"/>
                </a:moveTo>
                <a:cubicBezTo>
                  <a:pt x="117017" y="868339"/>
                  <a:pt x="116053" y="874609"/>
                  <a:pt x="114084" y="887149"/>
                </a:cubicBezTo>
                <a:cubicBezTo>
                  <a:pt x="95880" y="888797"/>
                  <a:pt x="86517" y="889279"/>
                  <a:pt x="66425" y="889721"/>
                </a:cubicBezTo>
                <a:cubicBezTo>
                  <a:pt x="68916" y="876940"/>
                  <a:pt x="70122" y="870589"/>
                  <a:pt x="72332" y="857808"/>
                </a:cubicBezTo>
                <a:cubicBezTo>
                  <a:pt x="91781" y="857607"/>
                  <a:pt x="101024" y="857245"/>
                  <a:pt x="118705" y="855758"/>
                </a:cubicBezTo>
                <a:close/>
                <a:moveTo>
                  <a:pt x="543416" y="843740"/>
                </a:moveTo>
                <a:cubicBezTo>
                  <a:pt x="551453" y="856039"/>
                  <a:pt x="555471" y="862229"/>
                  <a:pt x="564432" y="874689"/>
                </a:cubicBezTo>
                <a:cubicBezTo>
                  <a:pt x="554627" y="885742"/>
                  <a:pt x="549604" y="891208"/>
                  <a:pt x="539197" y="901940"/>
                </a:cubicBezTo>
                <a:cubicBezTo>
                  <a:pt x="530637" y="889560"/>
                  <a:pt x="526699" y="883572"/>
                  <a:pt x="519305" y="871071"/>
                </a:cubicBezTo>
                <a:cubicBezTo>
                  <a:pt x="529151" y="860300"/>
                  <a:pt x="533932" y="854994"/>
                  <a:pt x="543416" y="843740"/>
                </a:cubicBezTo>
                <a:close/>
                <a:moveTo>
                  <a:pt x="201806" y="841770"/>
                </a:moveTo>
                <a:cubicBezTo>
                  <a:pt x="201324" y="854029"/>
                  <a:pt x="201002" y="860138"/>
                  <a:pt x="200239" y="872397"/>
                </a:cubicBezTo>
                <a:cubicBezTo>
                  <a:pt x="187322" y="875937"/>
                  <a:pt x="174232" y="878808"/>
                  <a:pt x="161019" y="880999"/>
                </a:cubicBezTo>
                <a:cubicBezTo>
                  <a:pt x="162305" y="868619"/>
                  <a:pt x="163028" y="862470"/>
                  <a:pt x="164073" y="850050"/>
                </a:cubicBezTo>
                <a:cubicBezTo>
                  <a:pt x="176794" y="847989"/>
                  <a:pt x="189391" y="845225"/>
                  <a:pt x="201806" y="841770"/>
                </a:cubicBezTo>
                <a:close/>
                <a:moveTo>
                  <a:pt x="268794" y="816006"/>
                </a:moveTo>
                <a:cubicBezTo>
                  <a:pt x="269678" y="828064"/>
                  <a:pt x="270000" y="834053"/>
                  <a:pt x="270562" y="846111"/>
                </a:cubicBezTo>
                <a:cubicBezTo>
                  <a:pt x="260208" y="851367"/>
                  <a:pt x="249554" y="856010"/>
                  <a:pt x="238656" y="860018"/>
                </a:cubicBezTo>
                <a:cubicBezTo>
                  <a:pt x="238656" y="847920"/>
                  <a:pt x="238656" y="841891"/>
                  <a:pt x="238495" y="829752"/>
                </a:cubicBezTo>
                <a:cubicBezTo>
                  <a:pt x="248879" y="825824"/>
                  <a:pt x="259000" y="821233"/>
                  <a:pt x="268794" y="816006"/>
                </a:cubicBezTo>
                <a:close/>
                <a:moveTo>
                  <a:pt x="589145" y="784294"/>
                </a:moveTo>
                <a:cubicBezTo>
                  <a:pt x="598187" y="796794"/>
                  <a:pt x="602889" y="803064"/>
                  <a:pt x="612814" y="815605"/>
                </a:cubicBezTo>
                <a:cubicBezTo>
                  <a:pt x="603934" y="827180"/>
                  <a:pt x="599433" y="832968"/>
                  <a:pt x="590110" y="844303"/>
                </a:cubicBezTo>
                <a:cubicBezTo>
                  <a:pt x="580667" y="831803"/>
                  <a:pt x="576206" y="825573"/>
                  <a:pt x="567687" y="813153"/>
                </a:cubicBezTo>
                <a:cubicBezTo>
                  <a:pt x="576487" y="801738"/>
                  <a:pt x="580747" y="795950"/>
                  <a:pt x="589145" y="784294"/>
                </a:cubicBezTo>
                <a:close/>
                <a:moveTo>
                  <a:pt x="322280" y="779913"/>
                </a:moveTo>
                <a:cubicBezTo>
                  <a:pt x="324570" y="791850"/>
                  <a:pt x="325615" y="797679"/>
                  <a:pt x="327584" y="809737"/>
                </a:cubicBezTo>
                <a:cubicBezTo>
                  <a:pt x="319365" y="816482"/>
                  <a:pt x="310736" y="822711"/>
                  <a:pt x="301745" y="828386"/>
                </a:cubicBezTo>
                <a:cubicBezTo>
                  <a:pt x="300459" y="816409"/>
                  <a:pt x="299736" y="810420"/>
                  <a:pt x="298169" y="798442"/>
                </a:cubicBezTo>
                <a:cubicBezTo>
                  <a:pt x="306602" y="792799"/>
                  <a:pt x="314656" y="786609"/>
                  <a:pt x="322280" y="779913"/>
                </a:cubicBezTo>
                <a:close/>
                <a:moveTo>
                  <a:pt x="423786" y="744140"/>
                </a:moveTo>
                <a:cubicBezTo>
                  <a:pt x="430176" y="760499"/>
                  <a:pt x="435400" y="774164"/>
                  <a:pt x="440423" y="786946"/>
                </a:cubicBezTo>
                <a:cubicBezTo>
                  <a:pt x="445446" y="799728"/>
                  <a:pt x="450228" y="811665"/>
                  <a:pt x="455693" y="824487"/>
                </a:cubicBezTo>
                <a:cubicBezTo>
                  <a:pt x="461158" y="837308"/>
                  <a:pt x="467307" y="851135"/>
                  <a:pt x="475343" y="867775"/>
                </a:cubicBezTo>
                <a:cubicBezTo>
                  <a:pt x="462605" y="881159"/>
                  <a:pt x="450831" y="892293"/>
                  <a:pt x="439458" y="902623"/>
                </a:cubicBezTo>
                <a:cubicBezTo>
                  <a:pt x="428086" y="912952"/>
                  <a:pt x="417116" y="921996"/>
                  <a:pt x="405703" y="930758"/>
                </a:cubicBezTo>
                <a:cubicBezTo>
                  <a:pt x="394291" y="939520"/>
                  <a:pt x="382396" y="947961"/>
                  <a:pt x="368895" y="956643"/>
                </a:cubicBezTo>
                <a:cubicBezTo>
                  <a:pt x="353721" y="966454"/>
                  <a:pt x="338055" y="975483"/>
                  <a:pt x="321959" y="983693"/>
                </a:cubicBezTo>
                <a:cubicBezTo>
                  <a:pt x="318262" y="967012"/>
                  <a:pt x="315891" y="952985"/>
                  <a:pt x="314002" y="940123"/>
                </a:cubicBezTo>
                <a:cubicBezTo>
                  <a:pt x="312114" y="927261"/>
                  <a:pt x="310627" y="915364"/>
                  <a:pt x="309221" y="902582"/>
                </a:cubicBezTo>
                <a:cubicBezTo>
                  <a:pt x="307814" y="889801"/>
                  <a:pt x="306488" y="876135"/>
                  <a:pt x="304920" y="859736"/>
                </a:cubicBezTo>
                <a:cubicBezTo>
                  <a:pt x="321855" y="849423"/>
                  <a:pt x="337879" y="837684"/>
                  <a:pt x="352820" y="824647"/>
                </a:cubicBezTo>
                <a:cubicBezTo>
                  <a:pt x="365491" y="813681"/>
                  <a:pt x="377412" y="801878"/>
                  <a:pt x="388504" y="789317"/>
                </a:cubicBezTo>
                <a:cubicBezTo>
                  <a:pt x="401180" y="774996"/>
                  <a:pt x="412963" y="759908"/>
                  <a:pt x="423786" y="744140"/>
                </a:cubicBezTo>
                <a:close/>
                <a:moveTo>
                  <a:pt x="364755" y="735017"/>
                </a:moveTo>
                <a:cubicBezTo>
                  <a:pt x="368532" y="746954"/>
                  <a:pt x="370301" y="752702"/>
                  <a:pt x="373716" y="764760"/>
                </a:cubicBezTo>
                <a:cubicBezTo>
                  <a:pt x="367140" y="772653"/>
                  <a:pt x="360151" y="780193"/>
                  <a:pt x="352780" y="787349"/>
                </a:cubicBezTo>
                <a:cubicBezTo>
                  <a:pt x="350047" y="775411"/>
                  <a:pt x="348641" y="769503"/>
                  <a:pt x="345587" y="757565"/>
                </a:cubicBezTo>
                <a:cubicBezTo>
                  <a:pt x="352383" y="750405"/>
                  <a:pt x="358782" y="742878"/>
                  <a:pt x="364755" y="735017"/>
                </a:cubicBezTo>
                <a:close/>
                <a:moveTo>
                  <a:pt x="631580" y="722798"/>
                </a:moveTo>
                <a:cubicBezTo>
                  <a:pt x="641466" y="735459"/>
                  <a:pt x="646609" y="741810"/>
                  <a:pt x="657419" y="754551"/>
                </a:cubicBezTo>
                <a:cubicBezTo>
                  <a:pt x="649181" y="766609"/>
                  <a:pt x="645042" y="772276"/>
                  <a:pt x="636523" y="784013"/>
                </a:cubicBezTo>
                <a:cubicBezTo>
                  <a:pt x="625914" y="771392"/>
                  <a:pt x="620972" y="765081"/>
                  <a:pt x="611488" y="752501"/>
                </a:cubicBezTo>
                <a:cubicBezTo>
                  <a:pt x="619525" y="740684"/>
                  <a:pt x="623543" y="734735"/>
                  <a:pt x="631580" y="722798"/>
                </a:cubicBezTo>
                <a:close/>
                <a:moveTo>
                  <a:pt x="398872" y="682845"/>
                </a:moveTo>
                <a:cubicBezTo>
                  <a:pt x="404056" y="694823"/>
                  <a:pt x="406547" y="700691"/>
                  <a:pt x="411369" y="712749"/>
                </a:cubicBezTo>
                <a:cubicBezTo>
                  <a:pt x="404779" y="723360"/>
                  <a:pt x="401363" y="728505"/>
                  <a:pt x="394170" y="738553"/>
                </a:cubicBezTo>
                <a:cubicBezTo>
                  <a:pt x="390032" y="726817"/>
                  <a:pt x="387902" y="720627"/>
                  <a:pt x="383401" y="708689"/>
                </a:cubicBezTo>
                <a:cubicBezTo>
                  <a:pt x="389871" y="698641"/>
                  <a:pt x="392965" y="693456"/>
                  <a:pt x="398872" y="682845"/>
                </a:cubicBezTo>
                <a:close/>
                <a:moveTo>
                  <a:pt x="671645" y="660458"/>
                </a:moveTo>
                <a:cubicBezTo>
                  <a:pt x="682253" y="673280"/>
                  <a:pt x="687719" y="679751"/>
                  <a:pt x="699131" y="692613"/>
                </a:cubicBezTo>
                <a:cubicBezTo>
                  <a:pt x="691094" y="704671"/>
                  <a:pt x="687357" y="710459"/>
                  <a:pt x="679360" y="722356"/>
                </a:cubicBezTo>
                <a:cubicBezTo>
                  <a:pt x="667988" y="709574"/>
                  <a:pt x="662643" y="703143"/>
                  <a:pt x="652557" y="690402"/>
                </a:cubicBezTo>
                <a:cubicBezTo>
                  <a:pt x="660232" y="678344"/>
                  <a:pt x="664050" y="672395"/>
                  <a:pt x="671645" y="660458"/>
                </a:cubicBezTo>
                <a:close/>
                <a:moveTo>
                  <a:pt x="427122" y="625047"/>
                </a:moveTo>
                <a:cubicBezTo>
                  <a:pt x="433712" y="637145"/>
                  <a:pt x="436846" y="643174"/>
                  <a:pt x="442994" y="655232"/>
                </a:cubicBezTo>
                <a:cubicBezTo>
                  <a:pt x="437368" y="666567"/>
                  <a:pt x="434435" y="672274"/>
                  <a:pt x="428407" y="683368"/>
                </a:cubicBezTo>
                <a:cubicBezTo>
                  <a:pt x="422862" y="671350"/>
                  <a:pt x="420049" y="665361"/>
                  <a:pt x="414142" y="653504"/>
                </a:cubicBezTo>
                <a:cubicBezTo>
                  <a:pt x="419527" y="642370"/>
                  <a:pt x="422098" y="636623"/>
                  <a:pt x="427122" y="625047"/>
                </a:cubicBezTo>
                <a:close/>
                <a:moveTo>
                  <a:pt x="711146" y="598480"/>
                </a:moveTo>
                <a:cubicBezTo>
                  <a:pt x="722156" y="611543"/>
                  <a:pt x="727823" y="618094"/>
                  <a:pt x="739637" y="631238"/>
                </a:cubicBezTo>
                <a:cubicBezTo>
                  <a:pt x="731600" y="642894"/>
                  <a:pt x="727903" y="648762"/>
                  <a:pt x="720147" y="660579"/>
                </a:cubicBezTo>
                <a:cubicBezTo>
                  <a:pt x="708454" y="647556"/>
                  <a:pt x="702868" y="641045"/>
                  <a:pt x="692018" y="628103"/>
                </a:cubicBezTo>
                <a:cubicBezTo>
                  <a:pt x="699653" y="616044"/>
                  <a:pt x="703471" y="610257"/>
                  <a:pt x="711146" y="598480"/>
                </a:cubicBezTo>
                <a:close/>
                <a:moveTo>
                  <a:pt x="452156" y="562667"/>
                </a:moveTo>
                <a:cubicBezTo>
                  <a:pt x="459952" y="574886"/>
                  <a:pt x="463689" y="581196"/>
                  <a:pt x="471083" y="593254"/>
                </a:cubicBezTo>
                <a:cubicBezTo>
                  <a:pt x="465940" y="605433"/>
                  <a:pt x="463287" y="611301"/>
                  <a:pt x="457903" y="623359"/>
                </a:cubicBezTo>
                <a:cubicBezTo>
                  <a:pt x="451111" y="611180"/>
                  <a:pt x="447615" y="605111"/>
                  <a:pt x="440422" y="592973"/>
                </a:cubicBezTo>
                <a:cubicBezTo>
                  <a:pt x="445164" y="580955"/>
                  <a:pt x="447495" y="574725"/>
                  <a:pt x="452156" y="562667"/>
                </a:cubicBezTo>
                <a:close/>
                <a:moveTo>
                  <a:pt x="519988" y="561703"/>
                </a:moveTo>
                <a:cubicBezTo>
                  <a:pt x="531240" y="578745"/>
                  <a:pt x="540442" y="592933"/>
                  <a:pt x="549162" y="606237"/>
                </a:cubicBezTo>
                <a:cubicBezTo>
                  <a:pt x="557882" y="619541"/>
                  <a:pt x="566039" y="631921"/>
                  <a:pt x="575081" y="645225"/>
                </a:cubicBezTo>
                <a:cubicBezTo>
                  <a:pt x="584122" y="658529"/>
                  <a:pt x="593968" y="672878"/>
                  <a:pt x="606546" y="690121"/>
                </a:cubicBezTo>
                <a:cubicBezTo>
                  <a:pt x="596941" y="705676"/>
                  <a:pt x="588422" y="719141"/>
                  <a:pt x="580305" y="731600"/>
                </a:cubicBezTo>
                <a:cubicBezTo>
                  <a:pt x="572188" y="744060"/>
                  <a:pt x="564673" y="755395"/>
                  <a:pt x="556797" y="766649"/>
                </a:cubicBezTo>
                <a:cubicBezTo>
                  <a:pt x="548921" y="777903"/>
                  <a:pt x="540924" y="789077"/>
                  <a:pt x="531963" y="800934"/>
                </a:cubicBezTo>
                <a:cubicBezTo>
                  <a:pt x="523002" y="812791"/>
                  <a:pt x="513237" y="825372"/>
                  <a:pt x="501181" y="839359"/>
                </a:cubicBezTo>
                <a:cubicBezTo>
                  <a:pt x="492180" y="822518"/>
                  <a:pt x="485389" y="808812"/>
                  <a:pt x="479200" y="795910"/>
                </a:cubicBezTo>
                <a:cubicBezTo>
                  <a:pt x="473012" y="783008"/>
                  <a:pt x="467547" y="771111"/>
                  <a:pt x="461801" y="758249"/>
                </a:cubicBezTo>
                <a:cubicBezTo>
                  <a:pt x="456054" y="745387"/>
                  <a:pt x="450026" y="731681"/>
                  <a:pt x="442713" y="715202"/>
                </a:cubicBezTo>
                <a:cubicBezTo>
                  <a:pt x="454286" y="696110"/>
                  <a:pt x="463167" y="679671"/>
                  <a:pt x="471284" y="663955"/>
                </a:cubicBezTo>
                <a:cubicBezTo>
                  <a:pt x="479402" y="648239"/>
                  <a:pt x="486634" y="633287"/>
                  <a:pt x="494350" y="617049"/>
                </a:cubicBezTo>
                <a:cubicBezTo>
                  <a:pt x="502066" y="600811"/>
                  <a:pt x="510143" y="583126"/>
                  <a:pt x="519988" y="561703"/>
                </a:cubicBezTo>
                <a:close/>
                <a:moveTo>
                  <a:pt x="752255" y="538270"/>
                </a:moveTo>
                <a:cubicBezTo>
                  <a:pt x="763346" y="551574"/>
                  <a:pt x="769012" y="558367"/>
                  <a:pt x="780867" y="571510"/>
                </a:cubicBezTo>
                <a:cubicBezTo>
                  <a:pt x="772830" y="582764"/>
                  <a:pt x="768811" y="588431"/>
                  <a:pt x="761015" y="599887"/>
                </a:cubicBezTo>
                <a:cubicBezTo>
                  <a:pt x="749000" y="586663"/>
                  <a:pt x="743253" y="580071"/>
                  <a:pt x="732163" y="566888"/>
                </a:cubicBezTo>
                <a:cubicBezTo>
                  <a:pt x="740200" y="555352"/>
                  <a:pt x="743977" y="549605"/>
                  <a:pt x="752255" y="538270"/>
                </a:cubicBezTo>
                <a:close/>
                <a:moveTo>
                  <a:pt x="476468" y="497594"/>
                </a:moveTo>
                <a:cubicBezTo>
                  <a:pt x="485349" y="510054"/>
                  <a:pt x="489648" y="516284"/>
                  <a:pt x="498087" y="528704"/>
                </a:cubicBezTo>
                <a:lnTo>
                  <a:pt x="485148" y="559934"/>
                </a:lnTo>
                <a:cubicBezTo>
                  <a:pt x="477151" y="547595"/>
                  <a:pt x="473132" y="541405"/>
                  <a:pt x="464734" y="529065"/>
                </a:cubicBezTo>
                <a:close/>
                <a:moveTo>
                  <a:pt x="795976" y="480994"/>
                </a:moveTo>
                <a:cubicBezTo>
                  <a:pt x="806746" y="494459"/>
                  <a:pt x="812291" y="501091"/>
                  <a:pt x="823824" y="514716"/>
                </a:cubicBezTo>
                <a:cubicBezTo>
                  <a:pt x="815265" y="525247"/>
                  <a:pt x="811085" y="530794"/>
                  <a:pt x="802808" y="541565"/>
                </a:cubicBezTo>
                <a:cubicBezTo>
                  <a:pt x="791073" y="528141"/>
                  <a:pt x="785408" y="521429"/>
                  <a:pt x="774437" y="508044"/>
                </a:cubicBezTo>
                <a:cubicBezTo>
                  <a:pt x="782836" y="497031"/>
                  <a:pt x="787135" y="491645"/>
                  <a:pt x="795976" y="480994"/>
                </a:cubicBezTo>
                <a:close/>
                <a:moveTo>
                  <a:pt x="502709" y="431315"/>
                </a:moveTo>
                <a:cubicBezTo>
                  <a:pt x="512393" y="443976"/>
                  <a:pt x="517135" y="450326"/>
                  <a:pt x="526418" y="462987"/>
                </a:cubicBezTo>
                <a:cubicBezTo>
                  <a:pt x="520551" y="475648"/>
                  <a:pt x="517898" y="481959"/>
                  <a:pt x="512514" y="494620"/>
                </a:cubicBezTo>
                <a:cubicBezTo>
                  <a:pt x="503593" y="482039"/>
                  <a:pt x="499052" y="475769"/>
                  <a:pt x="489729" y="463229"/>
                </a:cubicBezTo>
                <a:cubicBezTo>
                  <a:pt x="494672" y="450487"/>
                  <a:pt x="497324" y="444096"/>
                  <a:pt x="502709" y="431315"/>
                </a:cubicBezTo>
                <a:close/>
                <a:moveTo>
                  <a:pt x="844599" y="428019"/>
                </a:moveTo>
                <a:cubicBezTo>
                  <a:pt x="854685" y="441645"/>
                  <a:pt x="859869" y="448477"/>
                  <a:pt x="870638" y="462103"/>
                </a:cubicBezTo>
                <a:cubicBezTo>
                  <a:pt x="861275" y="471749"/>
                  <a:pt x="856694" y="476653"/>
                  <a:pt x="847733" y="486782"/>
                </a:cubicBezTo>
                <a:cubicBezTo>
                  <a:pt x="836361" y="473196"/>
                  <a:pt x="830976" y="466404"/>
                  <a:pt x="820488" y="452858"/>
                </a:cubicBezTo>
                <a:cubicBezTo>
                  <a:pt x="829811" y="442690"/>
                  <a:pt x="834593" y="437706"/>
                  <a:pt x="844599" y="428019"/>
                </a:cubicBezTo>
                <a:close/>
                <a:moveTo>
                  <a:pt x="899210" y="380551"/>
                </a:moveTo>
                <a:cubicBezTo>
                  <a:pt x="908090" y="394297"/>
                  <a:pt x="912672" y="401170"/>
                  <a:pt x="922276" y="414957"/>
                </a:cubicBezTo>
                <a:cubicBezTo>
                  <a:pt x="911747" y="423397"/>
                  <a:pt x="906644" y="427778"/>
                  <a:pt x="896718" y="436822"/>
                </a:cubicBezTo>
                <a:cubicBezTo>
                  <a:pt x="886471" y="423116"/>
                  <a:pt x="881609" y="416243"/>
                  <a:pt x="872045" y="402577"/>
                </a:cubicBezTo>
                <a:cubicBezTo>
                  <a:pt x="882573" y="393453"/>
                  <a:pt x="888119" y="389072"/>
                  <a:pt x="899210" y="380551"/>
                </a:cubicBezTo>
                <a:close/>
                <a:moveTo>
                  <a:pt x="622941" y="368493"/>
                </a:moveTo>
                <a:cubicBezTo>
                  <a:pt x="636363" y="386459"/>
                  <a:pt x="647333" y="401492"/>
                  <a:pt x="657621" y="415479"/>
                </a:cubicBezTo>
                <a:cubicBezTo>
                  <a:pt x="667908" y="429466"/>
                  <a:pt x="677512" y="442569"/>
                  <a:pt x="688000" y="456597"/>
                </a:cubicBezTo>
                <a:cubicBezTo>
                  <a:pt x="698488" y="470624"/>
                  <a:pt x="709820" y="485697"/>
                  <a:pt x="724166" y="503824"/>
                </a:cubicBezTo>
                <a:cubicBezTo>
                  <a:pt x="713678" y="518535"/>
                  <a:pt x="704837" y="531678"/>
                  <a:pt x="696720" y="544018"/>
                </a:cubicBezTo>
                <a:cubicBezTo>
                  <a:pt x="688603" y="556357"/>
                  <a:pt x="681249" y="567732"/>
                  <a:pt x="674056" y="579468"/>
                </a:cubicBezTo>
                <a:cubicBezTo>
                  <a:pt x="666863" y="591205"/>
                  <a:pt x="659710" y="602660"/>
                  <a:pt x="651995" y="615321"/>
                </a:cubicBezTo>
                <a:cubicBezTo>
                  <a:pt x="644279" y="627982"/>
                  <a:pt x="636001" y="641688"/>
                  <a:pt x="626558" y="657283"/>
                </a:cubicBezTo>
                <a:cubicBezTo>
                  <a:pt x="613458" y="639879"/>
                  <a:pt x="603090" y="625449"/>
                  <a:pt x="593606" y="612025"/>
                </a:cubicBezTo>
                <a:cubicBezTo>
                  <a:pt x="584123" y="598600"/>
                  <a:pt x="575523" y="586140"/>
                  <a:pt x="566362" y="572716"/>
                </a:cubicBezTo>
                <a:cubicBezTo>
                  <a:pt x="557199" y="559291"/>
                  <a:pt x="547434" y="544942"/>
                  <a:pt x="535580" y="527779"/>
                </a:cubicBezTo>
                <a:cubicBezTo>
                  <a:pt x="543135" y="511582"/>
                  <a:pt x="549926" y="497433"/>
                  <a:pt x="556436" y="484290"/>
                </a:cubicBezTo>
                <a:cubicBezTo>
                  <a:pt x="562945" y="471147"/>
                  <a:pt x="569174" y="459009"/>
                  <a:pt x="575604" y="447031"/>
                </a:cubicBezTo>
                <a:cubicBezTo>
                  <a:pt x="582033" y="435053"/>
                  <a:pt x="588704" y="423076"/>
                  <a:pt x="596299" y="410294"/>
                </a:cubicBezTo>
                <a:cubicBezTo>
                  <a:pt x="603894" y="397513"/>
                  <a:pt x="612453" y="383807"/>
                  <a:pt x="622941" y="368493"/>
                </a:cubicBezTo>
                <a:close/>
                <a:moveTo>
                  <a:pt x="533370" y="365398"/>
                </a:moveTo>
                <a:cubicBezTo>
                  <a:pt x="543657" y="378220"/>
                  <a:pt x="548680" y="384651"/>
                  <a:pt x="558525" y="397553"/>
                </a:cubicBezTo>
                <a:cubicBezTo>
                  <a:pt x="551815" y="410013"/>
                  <a:pt x="548600" y="416243"/>
                  <a:pt x="542451" y="428823"/>
                </a:cubicBezTo>
                <a:cubicBezTo>
                  <a:pt x="532847" y="416042"/>
                  <a:pt x="527985" y="409651"/>
                  <a:pt x="517939" y="396950"/>
                </a:cubicBezTo>
                <a:cubicBezTo>
                  <a:pt x="523846" y="384249"/>
                  <a:pt x="526900" y="377938"/>
                  <a:pt x="533370" y="365398"/>
                </a:cubicBezTo>
                <a:close/>
                <a:moveTo>
                  <a:pt x="961897" y="339915"/>
                </a:moveTo>
                <a:cubicBezTo>
                  <a:pt x="969131" y="353742"/>
                  <a:pt x="972827" y="360655"/>
                  <a:pt x="980664" y="374481"/>
                </a:cubicBezTo>
                <a:cubicBezTo>
                  <a:pt x="968608" y="381515"/>
                  <a:pt x="962942" y="385213"/>
                  <a:pt x="951730" y="393011"/>
                </a:cubicBezTo>
                <a:cubicBezTo>
                  <a:pt x="942970" y="379184"/>
                  <a:pt x="938791" y="372311"/>
                  <a:pt x="930714" y="358484"/>
                </a:cubicBezTo>
                <a:cubicBezTo>
                  <a:pt x="942769" y="350727"/>
                  <a:pt x="948998" y="346989"/>
                  <a:pt x="961897" y="339915"/>
                </a:cubicBezTo>
                <a:close/>
                <a:moveTo>
                  <a:pt x="1146827" y="336017"/>
                </a:moveTo>
                <a:cubicBezTo>
                  <a:pt x="1147591" y="340599"/>
                  <a:pt x="1147993" y="342850"/>
                  <a:pt x="1148837" y="347432"/>
                </a:cubicBezTo>
                <a:cubicBezTo>
                  <a:pt x="1128752" y="351700"/>
                  <a:pt x="1108966" y="357272"/>
                  <a:pt x="1089605" y="364112"/>
                </a:cubicBezTo>
                <a:cubicBezTo>
                  <a:pt x="1072007" y="370381"/>
                  <a:pt x="1054827" y="377765"/>
                  <a:pt x="1038168" y="386219"/>
                </a:cubicBezTo>
                <a:cubicBezTo>
                  <a:pt x="1022621" y="394142"/>
                  <a:pt x="1007552" y="402973"/>
                  <a:pt x="993041" y="412666"/>
                </a:cubicBezTo>
                <a:cubicBezTo>
                  <a:pt x="979143" y="421882"/>
                  <a:pt x="965731" y="431809"/>
                  <a:pt x="952857" y="442409"/>
                </a:cubicBezTo>
                <a:cubicBezTo>
                  <a:pt x="940279" y="452819"/>
                  <a:pt x="928384" y="463631"/>
                  <a:pt x="917012" y="474765"/>
                </a:cubicBezTo>
                <a:cubicBezTo>
                  <a:pt x="905640" y="485898"/>
                  <a:pt x="894790" y="497394"/>
                  <a:pt x="884382" y="509130"/>
                </a:cubicBezTo>
                <a:cubicBezTo>
                  <a:pt x="873974" y="520867"/>
                  <a:pt x="863968" y="532804"/>
                  <a:pt x="854244" y="544942"/>
                </a:cubicBezTo>
                <a:cubicBezTo>
                  <a:pt x="844519" y="557081"/>
                  <a:pt x="835116" y="569380"/>
                  <a:pt x="826114" y="581840"/>
                </a:cubicBezTo>
                <a:cubicBezTo>
                  <a:pt x="817113" y="594300"/>
                  <a:pt x="807911" y="606840"/>
                  <a:pt x="799030" y="619501"/>
                </a:cubicBezTo>
                <a:cubicBezTo>
                  <a:pt x="790149" y="632162"/>
                  <a:pt x="781429" y="644863"/>
                  <a:pt x="772669" y="657604"/>
                </a:cubicBezTo>
                <a:cubicBezTo>
                  <a:pt x="763909" y="670346"/>
                  <a:pt x="755309" y="683208"/>
                  <a:pt x="746549" y="696029"/>
                </a:cubicBezTo>
                <a:cubicBezTo>
                  <a:pt x="737789" y="708851"/>
                  <a:pt x="729069" y="721753"/>
                  <a:pt x="720188" y="734615"/>
                </a:cubicBezTo>
                <a:cubicBezTo>
                  <a:pt x="711307" y="747477"/>
                  <a:pt x="702346" y="760299"/>
                  <a:pt x="693144" y="773080"/>
                </a:cubicBezTo>
                <a:cubicBezTo>
                  <a:pt x="683942" y="785862"/>
                  <a:pt x="674619" y="798683"/>
                  <a:pt x="665015" y="811384"/>
                </a:cubicBezTo>
                <a:cubicBezTo>
                  <a:pt x="655410" y="824086"/>
                  <a:pt x="645485" y="836746"/>
                  <a:pt x="635238" y="849327"/>
                </a:cubicBezTo>
                <a:cubicBezTo>
                  <a:pt x="624991" y="861908"/>
                  <a:pt x="614422" y="874408"/>
                  <a:pt x="603412" y="886787"/>
                </a:cubicBezTo>
                <a:cubicBezTo>
                  <a:pt x="592401" y="899167"/>
                  <a:pt x="580868" y="911426"/>
                  <a:pt x="568853" y="923524"/>
                </a:cubicBezTo>
                <a:cubicBezTo>
                  <a:pt x="556838" y="935622"/>
                  <a:pt x="544300" y="947640"/>
                  <a:pt x="531080" y="959336"/>
                </a:cubicBezTo>
                <a:cubicBezTo>
                  <a:pt x="517859" y="971033"/>
                  <a:pt x="503995" y="982608"/>
                  <a:pt x="489328" y="993943"/>
                </a:cubicBezTo>
                <a:cubicBezTo>
                  <a:pt x="474660" y="1005278"/>
                  <a:pt x="459229" y="1016250"/>
                  <a:pt x="442834" y="1026901"/>
                </a:cubicBezTo>
                <a:cubicBezTo>
                  <a:pt x="426439" y="1037553"/>
                  <a:pt x="409119" y="1047963"/>
                  <a:pt x="390594" y="1057891"/>
                </a:cubicBezTo>
                <a:cubicBezTo>
                  <a:pt x="372069" y="1067819"/>
                  <a:pt x="352620" y="1077344"/>
                  <a:pt x="331764" y="1086307"/>
                </a:cubicBezTo>
                <a:cubicBezTo>
                  <a:pt x="310908" y="1095270"/>
                  <a:pt x="288726" y="1103711"/>
                  <a:pt x="265018" y="1111468"/>
                </a:cubicBezTo>
                <a:cubicBezTo>
                  <a:pt x="241309" y="1119226"/>
                  <a:pt x="215992" y="1126340"/>
                  <a:pt x="188908" y="1132570"/>
                </a:cubicBezTo>
                <a:cubicBezTo>
                  <a:pt x="161823" y="1138800"/>
                  <a:pt x="132930" y="1144226"/>
                  <a:pt x="101868" y="1148647"/>
                </a:cubicBezTo>
                <a:cubicBezTo>
                  <a:pt x="70805" y="1153069"/>
                  <a:pt x="37572" y="1156324"/>
                  <a:pt x="1889" y="1158334"/>
                </a:cubicBezTo>
                <a:cubicBezTo>
                  <a:pt x="1045" y="1153471"/>
                  <a:pt x="683" y="1151220"/>
                  <a:pt x="0" y="1146678"/>
                </a:cubicBezTo>
                <a:cubicBezTo>
                  <a:pt x="35523" y="1144789"/>
                  <a:pt x="68555" y="1141573"/>
                  <a:pt x="99417" y="1137313"/>
                </a:cubicBezTo>
                <a:cubicBezTo>
                  <a:pt x="130279" y="1133052"/>
                  <a:pt x="158970" y="1127707"/>
                  <a:pt x="185854" y="1121557"/>
                </a:cubicBezTo>
                <a:cubicBezTo>
                  <a:pt x="212737" y="1115407"/>
                  <a:pt x="237772" y="1108333"/>
                  <a:pt x="261280" y="1100656"/>
                </a:cubicBezTo>
                <a:cubicBezTo>
                  <a:pt x="284788" y="1092979"/>
                  <a:pt x="306689" y="1084579"/>
                  <a:pt x="327304" y="1075616"/>
                </a:cubicBezTo>
                <a:cubicBezTo>
                  <a:pt x="347918" y="1066653"/>
                  <a:pt x="367247" y="1057207"/>
                  <a:pt x="385451" y="1047481"/>
                </a:cubicBezTo>
                <a:cubicBezTo>
                  <a:pt x="403654" y="1037754"/>
                  <a:pt x="420733" y="1027384"/>
                  <a:pt x="436887" y="1016572"/>
                </a:cubicBezTo>
                <a:cubicBezTo>
                  <a:pt x="453041" y="1005760"/>
                  <a:pt x="468231" y="994827"/>
                  <a:pt x="482657" y="983533"/>
                </a:cubicBezTo>
                <a:cubicBezTo>
                  <a:pt x="497084" y="972238"/>
                  <a:pt x="510786" y="960743"/>
                  <a:pt x="523766" y="948967"/>
                </a:cubicBezTo>
                <a:cubicBezTo>
                  <a:pt x="536746" y="937190"/>
                  <a:pt x="549122" y="925212"/>
                  <a:pt x="560977" y="913114"/>
                </a:cubicBezTo>
                <a:cubicBezTo>
                  <a:pt x="572831" y="901016"/>
                  <a:pt x="584043" y="888717"/>
                  <a:pt x="594933" y="876297"/>
                </a:cubicBezTo>
                <a:cubicBezTo>
                  <a:pt x="605823" y="863877"/>
                  <a:pt x="616150" y="851417"/>
                  <a:pt x="626277" y="838796"/>
                </a:cubicBezTo>
                <a:cubicBezTo>
                  <a:pt x="636403" y="826176"/>
                  <a:pt x="646088" y="813515"/>
                  <a:pt x="655571" y="800774"/>
                </a:cubicBezTo>
                <a:cubicBezTo>
                  <a:pt x="665055" y="788032"/>
                  <a:pt x="674297" y="775210"/>
                  <a:pt x="683339" y="762389"/>
                </a:cubicBezTo>
                <a:cubicBezTo>
                  <a:pt x="692380" y="749567"/>
                  <a:pt x="701261" y="736665"/>
                  <a:pt x="710062" y="723803"/>
                </a:cubicBezTo>
                <a:cubicBezTo>
                  <a:pt x="718862" y="710941"/>
                  <a:pt x="727502" y="698039"/>
                  <a:pt x="736182" y="685177"/>
                </a:cubicBezTo>
                <a:cubicBezTo>
                  <a:pt x="744861" y="672315"/>
                  <a:pt x="753461" y="659413"/>
                  <a:pt x="762181" y="646632"/>
                </a:cubicBezTo>
                <a:cubicBezTo>
                  <a:pt x="770901" y="633850"/>
                  <a:pt x="779621" y="621069"/>
                  <a:pt x="788461" y="608368"/>
                </a:cubicBezTo>
                <a:cubicBezTo>
                  <a:pt x="797302" y="595666"/>
                  <a:pt x="806424" y="583086"/>
                  <a:pt x="815666" y="570626"/>
                </a:cubicBezTo>
                <a:cubicBezTo>
                  <a:pt x="824909" y="558166"/>
                  <a:pt x="834433" y="545827"/>
                  <a:pt x="844238" y="533648"/>
                </a:cubicBezTo>
                <a:cubicBezTo>
                  <a:pt x="854043" y="521469"/>
                  <a:pt x="864330" y="509532"/>
                  <a:pt x="874778" y="497755"/>
                </a:cubicBezTo>
                <a:cubicBezTo>
                  <a:pt x="885226" y="485979"/>
                  <a:pt x="896398" y="474524"/>
                  <a:pt x="908011" y="463350"/>
                </a:cubicBezTo>
                <a:cubicBezTo>
                  <a:pt x="919624" y="452176"/>
                  <a:pt x="931800" y="441324"/>
                  <a:pt x="944699" y="430914"/>
                </a:cubicBezTo>
                <a:cubicBezTo>
                  <a:pt x="957836" y="420263"/>
                  <a:pt x="971531" y="410321"/>
                  <a:pt x="985727" y="401130"/>
                </a:cubicBezTo>
                <a:cubicBezTo>
                  <a:pt x="1000676" y="391394"/>
                  <a:pt x="1016203" y="382576"/>
                  <a:pt x="1032221" y="374723"/>
                </a:cubicBezTo>
                <a:cubicBezTo>
                  <a:pt x="1049469" y="366234"/>
                  <a:pt x="1067240" y="358851"/>
                  <a:pt x="1085425" y="352617"/>
                </a:cubicBezTo>
                <a:cubicBezTo>
                  <a:pt x="1105510" y="345754"/>
                  <a:pt x="1126021" y="340209"/>
                  <a:pt x="1146827" y="336017"/>
                </a:cubicBezTo>
                <a:close/>
                <a:moveTo>
                  <a:pt x="1034310" y="307359"/>
                </a:moveTo>
                <a:cubicBezTo>
                  <a:pt x="1039253" y="321185"/>
                  <a:pt x="1041825" y="328099"/>
                  <a:pt x="1047410" y="341925"/>
                </a:cubicBezTo>
                <a:cubicBezTo>
                  <a:pt x="1033707" y="347311"/>
                  <a:pt x="1027318" y="350245"/>
                  <a:pt x="1014298" y="356475"/>
                </a:cubicBezTo>
                <a:cubicBezTo>
                  <a:pt x="1007467" y="342649"/>
                  <a:pt x="1004292" y="335736"/>
                  <a:pt x="998144" y="321909"/>
                </a:cubicBezTo>
                <a:cubicBezTo>
                  <a:pt x="1012088" y="315679"/>
                  <a:pt x="1019281" y="312745"/>
                  <a:pt x="1034310" y="307359"/>
                </a:cubicBezTo>
                <a:close/>
                <a:moveTo>
                  <a:pt x="571063" y="301008"/>
                </a:moveTo>
                <a:cubicBezTo>
                  <a:pt x="581631" y="314111"/>
                  <a:pt x="586775" y="320703"/>
                  <a:pt x="596821" y="333806"/>
                </a:cubicBezTo>
                <a:cubicBezTo>
                  <a:pt x="588744" y="345784"/>
                  <a:pt x="584887" y="352013"/>
                  <a:pt x="577492" y="364071"/>
                </a:cubicBezTo>
                <a:cubicBezTo>
                  <a:pt x="567486" y="351089"/>
                  <a:pt x="562423" y="344578"/>
                  <a:pt x="551935" y="331555"/>
                </a:cubicBezTo>
                <a:cubicBezTo>
                  <a:pt x="559008" y="319216"/>
                  <a:pt x="563026" y="313066"/>
                  <a:pt x="571063" y="301008"/>
                </a:cubicBezTo>
                <a:close/>
                <a:moveTo>
                  <a:pt x="1117854" y="284167"/>
                </a:moveTo>
                <a:cubicBezTo>
                  <a:pt x="1119904" y="297913"/>
                  <a:pt x="1120988" y="304786"/>
                  <a:pt x="1123641" y="318532"/>
                </a:cubicBezTo>
                <a:cubicBezTo>
                  <a:pt x="1107969" y="322069"/>
                  <a:pt x="1100374" y="324039"/>
                  <a:pt x="1085707" y="328541"/>
                </a:cubicBezTo>
                <a:cubicBezTo>
                  <a:pt x="1081568" y="314714"/>
                  <a:pt x="1079719" y="307841"/>
                  <a:pt x="1076183" y="294055"/>
                </a:cubicBezTo>
                <a:cubicBezTo>
                  <a:pt x="1092257" y="289633"/>
                  <a:pt x="1100615" y="287624"/>
                  <a:pt x="1117854" y="284167"/>
                </a:cubicBezTo>
                <a:close/>
                <a:moveTo>
                  <a:pt x="618360" y="239954"/>
                </a:moveTo>
                <a:cubicBezTo>
                  <a:pt x="628808" y="253218"/>
                  <a:pt x="633911" y="259970"/>
                  <a:pt x="643837" y="273315"/>
                </a:cubicBezTo>
                <a:cubicBezTo>
                  <a:pt x="633790" y="284528"/>
                  <a:pt x="629089" y="290236"/>
                  <a:pt x="620048" y="301852"/>
                </a:cubicBezTo>
                <a:cubicBezTo>
                  <a:pt x="609961" y="288709"/>
                  <a:pt x="604858" y="282037"/>
                  <a:pt x="594249" y="268773"/>
                </a:cubicBezTo>
                <a:cubicBezTo>
                  <a:pt x="603411" y="257076"/>
                  <a:pt x="608233" y="251289"/>
                  <a:pt x="618360" y="239954"/>
                </a:cubicBezTo>
                <a:close/>
                <a:moveTo>
                  <a:pt x="795253" y="203941"/>
                </a:moveTo>
                <a:cubicBezTo>
                  <a:pt x="806183" y="222711"/>
                  <a:pt x="815023" y="238306"/>
                  <a:pt x="823382" y="252937"/>
                </a:cubicBezTo>
                <a:cubicBezTo>
                  <a:pt x="831740" y="267567"/>
                  <a:pt x="839375" y="281112"/>
                  <a:pt x="847814" y="295702"/>
                </a:cubicBezTo>
                <a:cubicBezTo>
                  <a:pt x="856252" y="310293"/>
                  <a:pt x="865334" y="325968"/>
                  <a:pt x="876747" y="344779"/>
                </a:cubicBezTo>
                <a:cubicBezTo>
                  <a:pt x="861477" y="355832"/>
                  <a:pt x="848738" y="366041"/>
                  <a:pt x="837366" y="375929"/>
                </a:cubicBezTo>
                <a:cubicBezTo>
                  <a:pt x="825994" y="385816"/>
                  <a:pt x="816028" y="395262"/>
                  <a:pt x="806343" y="404948"/>
                </a:cubicBezTo>
                <a:cubicBezTo>
                  <a:pt x="796659" y="414635"/>
                  <a:pt x="787336" y="424563"/>
                  <a:pt x="777611" y="435656"/>
                </a:cubicBezTo>
                <a:cubicBezTo>
                  <a:pt x="767887" y="446749"/>
                  <a:pt x="757800" y="458968"/>
                  <a:pt x="746749" y="473277"/>
                </a:cubicBezTo>
                <a:cubicBezTo>
                  <a:pt x="732565" y="455029"/>
                  <a:pt x="721433" y="439876"/>
                  <a:pt x="710986" y="425728"/>
                </a:cubicBezTo>
                <a:cubicBezTo>
                  <a:pt x="700537" y="411580"/>
                  <a:pt x="691134" y="398437"/>
                  <a:pt x="680767" y="384289"/>
                </a:cubicBezTo>
                <a:cubicBezTo>
                  <a:pt x="670399" y="370141"/>
                  <a:pt x="659589" y="355028"/>
                  <a:pt x="646288" y="336861"/>
                </a:cubicBezTo>
                <a:cubicBezTo>
                  <a:pt x="657861" y="321989"/>
                  <a:pt x="668952" y="309569"/>
                  <a:pt x="679521" y="297873"/>
                </a:cubicBezTo>
                <a:cubicBezTo>
                  <a:pt x="690089" y="286177"/>
                  <a:pt x="700618" y="275968"/>
                  <a:pt x="711668" y="266080"/>
                </a:cubicBezTo>
                <a:cubicBezTo>
                  <a:pt x="722719" y="256192"/>
                  <a:pt x="734373" y="246265"/>
                  <a:pt x="747835" y="236096"/>
                </a:cubicBezTo>
                <a:cubicBezTo>
                  <a:pt x="763063" y="224549"/>
                  <a:pt x="778891" y="213816"/>
                  <a:pt x="795253" y="203941"/>
                </a:cubicBezTo>
                <a:close/>
                <a:moveTo>
                  <a:pt x="677953" y="183684"/>
                </a:moveTo>
                <a:cubicBezTo>
                  <a:pt x="687920" y="197189"/>
                  <a:pt x="692701" y="203982"/>
                  <a:pt x="702064" y="217527"/>
                </a:cubicBezTo>
                <a:cubicBezTo>
                  <a:pt x="689728" y="227535"/>
                  <a:pt x="683861" y="232921"/>
                  <a:pt x="672649" y="243612"/>
                </a:cubicBezTo>
                <a:cubicBezTo>
                  <a:pt x="662804" y="230188"/>
                  <a:pt x="657861" y="223435"/>
                  <a:pt x="647735" y="210011"/>
                </a:cubicBezTo>
                <a:cubicBezTo>
                  <a:pt x="659188" y="199199"/>
                  <a:pt x="665215" y="193933"/>
                  <a:pt x="677953" y="183684"/>
                </a:cubicBezTo>
                <a:close/>
                <a:moveTo>
                  <a:pt x="751974" y="133683"/>
                </a:moveTo>
                <a:cubicBezTo>
                  <a:pt x="760854" y="147349"/>
                  <a:pt x="765154" y="154222"/>
                  <a:pt x="773553" y="167888"/>
                </a:cubicBezTo>
                <a:cubicBezTo>
                  <a:pt x="758403" y="176730"/>
                  <a:pt x="751170" y="181312"/>
                  <a:pt x="737387" y="190838"/>
                </a:cubicBezTo>
                <a:cubicBezTo>
                  <a:pt x="728466" y="177213"/>
                  <a:pt x="723885" y="170420"/>
                  <a:pt x="714361" y="156834"/>
                </a:cubicBezTo>
                <a:cubicBezTo>
                  <a:pt x="728666" y="147228"/>
                  <a:pt x="736141" y="142606"/>
                  <a:pt x="751974" y="133683"/>
                </a:cubicBezTo>
                <a:close/>
                <a:moveTo>
                  <a:pt x="1099128" y="106995"/>
                </a:moveTo>
                <a:cubicBezTo>
                  <a:pt x="1101258" y="125805"/>
                  <a:pt x="1102624" y="141360"/>
                  <a:pt x="1104070" y="156192"/>
                </a:cubicBezTo>
                <a:cubicBezTo>
                  <a:pt x="1105517" y="171023"/>
                  <a:pt x="1106723" y="184528"/>
                  <a:pt x="1108089" y="199158"/>
                </a:cubicBezTo>
                <a:cubicBezTo>
                  <a:pt x="1109455" y="213789"/>
                  <a:pt x="1110942" y="229504"/>
                  <a:pt x="1113152" y="248355"/>
                </a:cubicBezTo>
                <a:cubicBezTo>
                  <a:pt x="1088800" y="252776"/>
                  <a:pt x="1068748" y="257559"/>
                  <a:pt x="1050866" y="262543"/>
                </a:cubicBezTo>
                <a:cubicBezTo>
                  <a:pt x="1032984" y="267527"/>
                  <a:pt x="1017272" y="272753"/>
                  <a:pt x="1002162" y="278380"/>
                </a:cubicBezTo>
                <a:cubicBezTo>
                  <a:pt x="987053" y="284007"/>
                  <a:pt x="972546" y="290076"/>
                  <a:pt x="957517" y="297190"/>
                </a:cubicBezTo>
                <a:cubicBezTo>
                  <a:pt x="941393" y="304843"/>
                  <a:pt x="925673" y="313321"/>
                  <a:pt x="910421" y="322592"/>
                </a:cubicBezTo>
                <a:cubicBezTo>
                  <a:pt x="900013" y="303702"/>
                  <a:pt x="891695" y="288106"/>
                  <a:pt x="884100" y="273315"/>
                </a:cubicBezTo>
                <a:cubicBezTo>
                  <a:pt x="876505" y="258524"/>
                  <a:pt x="869593" y="245059"/>
                  <a:pt x="862079" y="230389"/>
                </a:cubicBezTo>
                <a:cubicBezTo>
                  <a:pt x="854564" y="215718"/>
                  <a:pt x="846568" y="200043"/>
                  <a:pt x="836602" y="181232"/>
                </a:cubicBezTo>
                <a:cubicBezTo>
                  <a:pt x="853238" y="172952"/>
                  <a:pt x="869111" y="165999"/>
                  <a:pt x="884582" y="159849"/>
                </a:cubicBezTo>
                <a:cubicBezTo>
                  <a:pt x="900053" y="153700"/>
                  <a:pt x="915203" y="148314"/>
                  <a:pt x="930312" y="143410"/>
                </a:cubicBezTo>
                <a:cubicBezTo>
                  <a:pt x="945422" y="138507"/>
                  <a:pt x="961054" y="134045"/>
                  <a:pt x="977569" y="129825"/>
                </a:cubicBezTo>
                <a:cubicBezTo>
                  <a:pt x="994085" y="125605"/>
                  <a:pt x="1011646" y="121585"/>
                  <a:pt x="1031457" y="117767"/>
                </a:cubicBezTo>
                <a:cubicBezTo>
                  <a:pt x="1051268" y="113948"/>
                  <a:pt x="1073249" y="110291"/>
                  <a:pt x="1099128" y="106995"/>
                </a:cubicBezTo>
                <a:close/>
                <a:moveTo>
                  <a:pt x="843514" y="91480"/>
                </a:moveTo>
                <a:cubicBezTo>
                  <a:pt x="850908" y="105226"/>
                  <a:pt x="854444" y="112099"/>
                  <a:pt x="861276" y="125886"/>
                </a:cubicBezTo>
                <a:cubicBezTo>
                  <a:pt x="842791" y="133120"/>
                  <a:pt x="833950" y="136939"/>
                  <a:pt x="817072" y="144977"/>
                </a:cubicBezTo>
                <a:cubicBezTo>
                  <a:pt x="809277" y="131231"/>
                  <a:pt x="805500" y="124398"/>
                  <a:pt x="797302" y="110652"/>
                </a:cubicBezTo>
                <a:cubicBezTo>
                  <a:pt x="814903" y="102573"/>
                  <a:pt x="824105" y="98755"/>
                  <a:pt x="843514" y="91480"/>
                </a:cubicBezTo>
                <a:close/>
                <a:moveTo>
                  <a:pt x="954945" y="58521"/>
                </a:moveTo>
                <a:cubicBezTo>
                  <a:pt x="960290" y="72307"/>
                  <a:pt x="962741" y="79221"/>
                  <a:pt x="967443" y="93007"/>
                </a:cubicBezTo>
                <a:cubicBezTo>
                  <a:pt x="945141" y="98353"/>
                  <a:pt x="934532" y="101287"/>
                  <a:pt x="914078" y="107557"/>
                </a:cubicBezTo>
                <a:cubicBezTo>
                  <a:pt x="908251" y="93730"/>
                  <a:pt x="905237" y="86857"/>
                  <a:pt x="898687" y="73071"/>
                </a:cubicBezTo>
                <a:cubicBezTo>
                  <a:pt x="920306" y="66560"/>
                  <a:pt x="931518" y="63867"/>
                  <a:pt x="954945" y="58521"/>
                </a:cubicBezTo>
                <a:close/>
                <a:moveTo>
                  <a:pt x="1088840" y="36375"/>
                </a:moveTo>
                <a:cubicBezTo>
                  <a:pt x="1091412" y="50121"/>
                  <a:pt x="1092538" y="56954"/>
                  <a:pt x="1094547" y="70700"/>
                </a:cubicBezTo>
                <a:cubicBezTo>
                  <a:pt x="1081286" y="72308"/>
                  <a:pt x="1071561" y="73594"/>
                  <a:pt x="1061997" y="75001"/>
                </a:cubicBezTo>
                <a:cubicBezTo>
                  <a:pt x="1052434" y="76408"/>
                  <a:pt x="1043030" y="77895"/>
                  <a:pt x="1030774" y="79985"/>
                </a:cubicBezTo>
                <a:cubicBezTo>
                  <a:pt x="1027399" y="66199"/>
                  <a:pt x="1025590" y="59325"/>
                  <a:pt x="1021652" y="45579"/>
                </a:cubicBezTo>
                <a:cubicBezTo>
                  <a:pt x="1034431" y="43449"/>
                  <a:pt x="1044316" y="42002"/>
                  <a:pt x="1054523" y="40635"/>
                </a:cubicBezTo>
                <a:cubicBezTo>
                  <a:pt x="1064730" y="39269"/>
                  <a:pt x="1074856" y="37902"/>
                  <a:pt x="1088840" y="36375"/>
                </a:cubicBezTo>
                <a:close/>
                <a:moveTo>
                  <a:pt x="1119422" y="0"/>
                </a:moveTo>
                <a:cubicBezTo>
                  <a:pt x="1120266" y="4582"/>
                  <a:pt x="1120667" y="6873"/>
                  <a:pt x="1121431" y="11415"/>
                </a:cubicBezTo>
                <a:cubicBezTo>
                  <a:pt x="1079398" y="14912"/>
                  <a:pt x="1040981" y="19735"/>
                  <a:pt x="1005659" y="25603"/>
                </a:cubicBezTo>
                <a:cubicBezTo>
                  <a:pt x="970337" y="31471"/>
                  <a:pt x="938109" y="38344"/>
                  <a:pt x="908453" y="46142"/>
                </a:cubicBezTo>
                <a:cubicBezTo>
                  <a:pt x="880870" y="53284"/>
                  <a:pt x="853670" y="61830"/>
                  <a:pt x="826958" y="71745"/>
                </a:cubicBezTo>
                <a:cubicBezTo>
                  <a:pt x="803661" y="80359"/>
                  <a:pt x="780855" y="90248"/>
                  <a:pt x="758645" y="101368"/>
                </a:cubicBezTo>
                <a:cubicBezTo>
                  <a:pt x="738999" y="111208"/>
                  <a:pt x="719921" y="122144"/>
                  <a:pt x="701502" y="134125"/>
                </a:cubicBezTo>
                <a:cubicBezTo>
                  <a:pt x="684924" y="144936"/>
                  <a:pt x="668972" y="156678"/>
                  <a:pt x="653723" y="169295"/>
                </a:cubicBezTo>
                <a:cubicBezTo>
                  <a:pt x="626638" y="191770"/>
                  <a:pt x="601990" y="217029"/>
                  <a:pt x="580185" y="244657"/>
                </a:cubicBezTo>
                <a:cubicBezTo>
                  <a:pt x="570058" y="257640"/>
                  <a:pt x="560615" y="270743"/>
                  <a:pt x="552055" y="283966"/>
                </a:cubicBezTo>
                <a:cubicBezTo>
                  <a:pt x="543496" y="297190"/>
                  <a:pt x="535540" y="310574"/>
                  <a:pt x="528226" y="323878"/>
                </a:cubicBezTo>
                <a:cubicBezTo>
                  <a:pt x="520912" y="337182"/>
                  <a:pt x="514162" y="350607"/>
                  <a:pt x="507852" y="364072"/>
                </a:cubicBezTo>
                <a:cubicBezTo>
                  <a:pt x="501544" y="377537"/>
                  <a:pt x="495717" y="391122"/>
                  <a:pt x="490171" y="404466"/>
                </a:cubicBezTo>
                <a:cubicBezTo>
                  <a:pt x="484626" y="417810"/>
                  <a:pt x="479442" y="431074"/>
                  <a:pt x="474459" y="444660"/>
                </a:cubicBezTo>
                <a:cubicBezTo>
                  <a:pt x="469476" y="458245"/>
                  <a:pt x="464734" y="471549"/>
                  <a:pt x="460073" y="484853"/>
                </a:cubicBezTo>
                <a:cubicBezTo>
                  <a:pt x="455411" y="498157"/>
                  <a:pt x="450951" y="511341"/>
                  <a:pt x="446410" y="524444"/>
                </a:cubicBezTo>
                <a:cubicBezTo>
                  <a:pt x="441869" y="537547"/>
                  <a:pt x="437409" y="550529"/>
                  <a:pt x="432788" y="563391"/>
                </a:cubicBezTo>
                <a:cubicBezTo>
                  <a:pt x="428167" y="576253"/>
                  <a:pt x="423425" y="588874"/>
                  <a:pt x="418522" y="601414"/>
                </a:cubicBezTo>
                <a:cubicBezTo>
                  <a:pt x="413620" y="613954"/>
                  <a:pt x="408476" y="626213"/>
                  <a:pt x="403011" y="638311"/>
                </a:cubicBezTo>
                <a:cubicBezTo>
                  <a:pt x="397546" y="650410"/>
                  <a:pt x="391759" y="662307"/>
                  <a:pt x="385491" y="673802"/>
                </a:cubicBezTo>
                <a:cubicBezTo>
                  <a:pt x="379222" y="685298"/>
                  <a:pt x="372431" y="696552"/>
                  <a:pt x="365077" y="707363"/>
                </a:cubicBezTo>
                <a:cubicBezTo>
                  <a:pt x="357703" y="718308"/>
                  <a:pt x="349651" y="728779"/>
                  <a:pt x="340966" y="738714"/>
                </a:cubicBezTo>
                <a:cubicBezTo>
                  <a:pt x="331966" y="748916"/>
                  <a:pt x="322215" y="758429"/>
                  <a:pt x="311792" y="767171"/>
                </a:cubicBezTo>
                <a:cubicBezTo>
                  <a:pt x="300714" y="776443"/>
                  <a:pt x="288886" y="784778"/>
                  <a:pt x="276429" y="792091"/>
                </a:cubicBezTo>
                <a:cubicBezTo>
                  <a:pt x="262664" y="800120"/>
                  <a:pt x="248255" y="806989"/>
                  <a:pt x="233351" y="812630"/>
                </a:cubicBezTo>
                <a:cubicBezTo>
                  <a:pt x="216256" y="819064"/>
                  <a:pt x="198681" y="824144"/>
                  <a:pt x="180790" y="827823"/>
                </a:cubicBezTo>
                <a:cubicBezTo>
                  <a:pt x="159578" y="832144"/>
                  <a:pt x="138096" y="835018"/>
                  <a:pt x="116495" y="836425"/>
                </a:cubicBezTo>
                <a:cubicBezTo>
                  <a:pt x="90474" y="838101"/>
                  <a:pt x="64378" y="838289"/>
                  <a:pt x="38336" y="836987"/>
                </a:cubicBezTo>
                <a:cubicBezTo>
                  <a:pt x="39099" y="832687"/>
                  <a:pt x="39501" y="830516"/>
                  <a:pt x="40425" y="826417"/>
                </a:cubicBezTo>
                <a:cubicBezTo>
                  <a:pt x="66221" y="827823"/>
                  <a:pt x="92076" y="827729"/>
                  <a:pt x="117861" y="826135"/>
                </a:cubicBezTo>
                <a:cubicBezTo>
                  <a:pt x="139156" y="824827"/>
                  <a:pt x="160332" y="822020"/>
                  <a:pt x="181232" y="817735"/>
                </a:cubicBezTo>
                <a:cubicBezTo>
                  <a:pt x="198855" y="814118"/>
                  <a:pt x="216162" y="809105"/>
                  <a:pt x="232990" y="802743"/>
                </a:cubicBezTo>
                <a:cubicBezTo>
                  <a:pt x="247637" y="797151"/>
                  <a:pt x="261769" y="790292"/>
                  <a:pt x="275224" y="782244"/>
                </a:cubicBezTo>
                <a:cubicBezTo>
                  <a:pt x="287413" y="774973"/>
                  <a:pt x="298961" y="766677"/>
                  <a:pt x="309742" y="757445"/>
                </a:cubicBezTo>
                <a:cubicBezTo>
                  <a:pt x="319920" y="748706"/>
                  <a:pt x="329405" y="739192"/>
                  <a:pt x="338113" y="728988"/>
                </a:cubicBezTo>
                <a:cubicBezTo>
                  <a:pt x="346589" y="719077"/>
                  <a:pt x="354402" y="708618"/>
                  <a:pt x="361500" y="697677"/>
                </a:cubicBezTo>
                <a:cubicBezTo>
                  <a:pt x="368613" y="686825"/>
                  <a:pt x="375123" y="675410"/>
                  <a:pt x="381150" y="664035"/>
                </a:cubicBezTo>
                <a:cubicBezTo>
                  <a:pt x="387178" y="652660"/>
                  <a:pt x="392724" y="640643"/>
                  <a:pt x="397948" y="628544"/>
                </a:cubicBezTo>
                <a:cubicBezTo>
                  <a:pt x="403171" y="616446"/>
                  <a:pt x="408074" y="604067"/>
                  <a:pt x="412776" y="591567"/>
                </a:cubicBezTo>
                <a:cubicBezTo>
                  <a:pt x="417477" y="579066"/>
                  <a:pt x="421978" y="566365"/>
                  <a:pt x="426358" y="553463"/>
                </a:cubicBezTo>
                <a:cubicBezTo>
                  <a:pt x="430738" y="540561"/>
                  <a:pt x="435038" y="527579"/>
                  <a:pt x="439378" y="514435"/>
                </a:cubicBezTo>
                <a:cubicBezTo>
                  <a:pt x="443718" y="501292"/>
                  <a:pt x="448058" y="488109"/>
                  <a:pt x="452558" y="474724"/>
                </a:cubicBezTo>
                <a:cubicBezTo>
                  <a:pt x="457059" y="461340"/>
                  <a:pt x="461600" y="447996"/>
                  <a:pt x="466462" y="434531"/>
                </a:cubicBezTo>
                <a:cubicBezTo>
                  <a:pt x="471325" y="421066"/>
                  <a:pt x="476469" y="407601"/>
                  <a:pt x="481773" y="394096"/>
                </a:cubicBezTo>
                <a:cubicBezTo>
                  <a:pt x="487077" y="380591"/>
                  <a:pt x="492984" y="367086"/>
                  <a:pt x="499132" y="353581"/>
                </a:cubicBezTo>
                <a:cubicBezTo>
                  <a:pt x="505281" y="340076"/>
                  <a:pt x="511951" y="326772"/>
                  <a:pt x="519225" y="313187"/>
                </a:cubicBezTo>
                <a:cubicBezTo>
                  <a:pt x="526498" y="299602"/>
                  <a:pt x="534374" y="286217"/>
                  <a:pt x="542934" y="272994"/>
                </a:cubicBezTo>
                <a:cubicBezTo>
                  <a:pt x="551493" y="259770"/>
                  <a:pt x="560816" y="246586"/>
                  <a:pt x="571063" y="233604"/>
                </a:cubicBezTo>
                <a:cubicBezTo>
                  <a:pt x="592951" y="205856"/>
                  <a:pt x="617753" y="180536"/>
                  <a:pt x="645043" y="158081"/>
                </a:cubicBezTo>
                <a:cubicBezTo>
                  <a:pt x="660429" y="145405"/>
                  <a:pt x="676529" y="133622"/>
                  <a:pt x="693264" y="122791"/>
                </a:cubicBezTo>
                <a:cubicBezTo>
                  <a:pt x="711908" y="110768"/>
                  <a:pt x="731213" y="99804"/>
                  <a:pt x="751090" y="89953"/>
                </a:cubicBezTo>
                <a:cubicBezTo>
                  <a:pt x="773581" y="78805"/>
                  <a:pt x="796669" y="68902"/>
                  <a:pt x="820247" y="60290"/>
                </a:cubicBezTo>
                <a:cubicBezTo>
                  <a:pt x="847378" y="50356"/>
                  <a:pt x="874993" y="41797"/>
                  <a:pt x="902987" y="34647"/>
                </a:cubicBezTo>
                <a:cubicBezTo>
                  <a:pt x="933046" y="26889"/>
                  <a:pt x="965836" y="19936"/>
                  <a:pt x="1001721" y="14108"/>
                </a:cubicBezTo>
                <a:cubicBezTo>
                  <a:pt x="1037606" y="8280"/>
                  <a:pt x="1076665" y="3497"/>
                  <a:pt x="11194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1" name="Google Shape;221;p5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Slide">
  <p:cSld name="10_Title Slide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7"/>
          <p:cNvSpPr/>
          <p:nvPr/>
        </p:nvSpPr>
        <p:spPr>
          <a:xfrm>
            <a:off x="564165" y="3598280"/>
            <a:ext cx="2293257" cy="2293257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57"/>
          <p:cNvSpPr/>
          <p:nvPr/>
        </p:nvSpPr>
        <p:spPr>
          <a:xfrm rot="10800000">
            <a:off x="2193306" y="0"/>
            <a:ext cx="9998694" cy="3001457"/>
          </a:xfrm>
          <a:prstGeom prst="snip1Rect">
            <a:avLst>
              <a:gd fmla="val 25939" name="adj"/>
            </a:avLst>
          </a:prstGeom>
          <a:solidFill>
            <a:schemeClr val="accent3"/>
          </a:solidFill>
          <a:ln>
            <a:noFill/>
          </a:ln>
          <a:effectLst>
            <a:outerShdw blurRad="152400" sx="87000" rotWithShape="0" algn="t" dir="5400000" dist="152400" sy="87000">
              <a:srgbClr val="000000">
                <a:alpha val="2352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25" name="Google Shape;225;p5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Slide">
  <p:cSld name="11_Title Slid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8"/>
          <p:cNvSpPr/>
          <p:nvPr/>
        </p:nvSpPr>
        <p:spPr>
          <a:xfrm>
            <a:off x="-1" y="0"/>
            <a:ext cx="6811617" cy="6857999"/>
          </a:xfrm>
          <a:prstGeom prst="homePlate">
            <a:avLst>
              <a:gd fmla="val 1812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5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Slide">
  <p:cSld name="12_Title Slide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9"/>
          <p:cNvSpPr/>
          <p:nvPr/>
        </p:nvSpPr>
        <p:spPr>
          <a:xfrm>
            <a:off x="1" y="583096"/>
            <a:ext cx="12192000" cy="549176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762000" sx="89000" rotWithShape="0" algn="ctr" dir="5400000" dist="635000" sy="89000">
              <a:schemeClr val="dk1">
                <a:alpha val="54509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1" name="Google Shape;231;p59"/>
          <p:cNvGrpSpPr/>
          <p:nvPr/>
        </p:nvGrpSpPr>
        <p:grpSpPr>
          <a:xfrm rot="-787213">
            <a:off x="7282696" y="4731023"/>
            <a:ext cx="641005" cy="890294"/>
            <a:chOff x="1201070" y="231839"/>
            <a:chExt cx="8479957" cy="11777833"/>
          </a:xfrm>
        </p:grpSpPr>
        <p:sp>
          <p:nvSpPr>
            <p:cNvPr id="232" name="Google Shape;232;p59"/>
            <p:cNvSpPr/>
            <p:nvPr/>
          </p:nvSpPr>
          <p:spPr>
            <a:xfrm>
              <a:off x="1242162" y="231839"/>
              <a:ext cx="8429268" cy="4118977"/>
            </a:xfrm>
            <a:custGeom>
              <a:rect b="b" l="l" r="r" t="t"/>
              <a:pathLst>
                <a:path extrusionOk="0" h="1222714" w="2502219">
                  <a:moveTo>
                    <a:pt x="2414486" y="647309"/>
                  </a:moveTo>
                  <a:cubicBezTo>
                    <a:pt x="2415972" y="638464"/>
                    <a:pt x="2416737" y="629513"/>
                    <a:pt x="2416772" y="620544"/>
                  </a:cubicBezTo>
                  <a:cubicBezTo>
                    <a:pt x="2416772" y="526854"/>
                    <a:pt x="2340821" y="450904"/>
                    <a:pt x="2247132" y="450904"/>
                  </a:cubicBezTo>
                  <a:cubicBezTo>
                    <a:pt x="2247213" y="357319"/>
                    <a:pt x="2171413" y="281388"/>
                    <a:pt x="2077829" y="281307"/>
                  </a:cubicBezTo>
                  <a:cubicBezTo>
                    <a:pt x="2041456" y="281276"/>
                    <a:pt x="2006039" y="292949"/>
                    <a:pt x="1976812" y="314601"/>
                  </a:cubicBezTo>
                  <a:cubicBezTo>
                    <a:pt x="1970549" y="271922"/>
                    <a:pt x="1930873" y="242401"/>
                    <a:pt x="1888194" y="248664"/>
                  </a:cubicBezTo>
                  <a:cubicBezTo>
                    <a:pt x="1877927" y="250171"/>
                    <a:pt x="1868063" y="253708"/>
                    <a:pt x="1859178" y="259070"/>
                  </a:cubicBezTo>
                  <a:cubicBezTo>
                    <a:pt x="1842274" y="190799"/>
                    <a:pt x="1773226" y="149157"/>
                    <a:pt x="1704954" y="166062"/>
                  </a:cubicBezTo>
                  <a:cubicBezTo>
                    <a:pt x="1684919" y="171022"/>
                    <a:pt x="1666390" y="180779"/>
                    <a:pt x="1650962" y="194491"/>
                  </a:cubicBezTo>
                  <a:cubicBezTo>
                    <a:pt x="1613037" y="108877"/>
                    <a:pt x="1512890" y="70218"/>
                    <a:pt x="1427277" y="108142"/>
                  </a:cubicBezTo>
                  <a:cubicBezTo>
                    <a:pt x="1413016" y="114460"/>
                    <a:pt x="1399695" y="122714"/>
                    <a:pt x="1387691" y="132673"/>
                  </a:cubicBezTo>
                  <a:cubicBezTo>
                    <a:pt x="1367360" y="41324"/>
                    <a:pt x="1276825" y="-16248"/>
                    <a:pt x="1185476" y="4083"/>
                  </a:cubicBezTo>
                  <a:cubicBezTo>
                    <a:pt x="1111248" y="20604"/>
                    <a:pt x="1057117" y="84550"/>
                    <a:pt x="1053078" y="160486"/>
                  </a:cubicBezTo>
                  <a:cubicBezTo>
                    <a:pt x="996588" y="118762"/>
                    <a:pt x="916971" y="130732"/>
                    <a:pt x="875246" y="187221"/>
                  </a:cubicBezTo>
                  <a:cubicBezTo>
                    <a:pt x="874796" y="187831"/>
                    <a:pt x="874352" y="188444"/>
                    <a:pt x="873912" y="189061"/>
                  </a:cubicBezTo>
                  <a:cubicBezTo>
                    <a:pt x="843297" y="162310"/>
                    <a:pt x="797259" y="163596"/>
                    <a:pt x="768185" y="192014"/>
                  </a:cubicBezTo>
                  <a:cubicBezTo>
                    <a:pt x="728756" y="133645"/>
                    <a:pt x="649475" y="118291"/>
                    <a:pt x="591107" y="157720"/>
                  </a:cubicBezTo>
                  <a:cubicBezTo>
                    <a:pt x="567287" y="173810"/>
                    <a:pt x="549602" y="197474"/>
                    <a:pt x="540918" y="224875"/>
                  </a:cubicBezTo>
                  <a:cubicBezTo>
                    <a:pt x="523559" y="216305"/>
                    <a:pt x="504461" y="211841"/>
                    <a:pt x="485102" y="211826"/>
                  </a:cubicBezTo>
                  <a:cubicBezTo>
                    <a:pt x="414611" y="211826"/>
                    <a:pt x="357467" y="268970"/>
                    <a:pt x="357467" y="339461"/>
                  </a:cubicBezTo>
                  <a:cubicBezTo>
                    <a:pt x="357467" y="341271"/>
                    <a:pt x="357467" y="342985"/>
                    <a:pt x="357467" y="344795"/>
                  </a:cubicBezTo>
                  <a:cubicBezTo>
                    <a:pt x="348368" y="341216"/>
                    <a:pt x="338670" y="339405"/>
                    <a:pt x="328892" y="339461"/>
                  </a:cubicBezTo>
                  <a:cubicBezTo>
                    <a:pt x="285703" y="339461"/>
                    <a:pt x="250692" y="374472"/>
                    <a:pt x="250692" y="417661"/>
                  </a:cubicBezTo>
                  <a:cubicBezTo>
                    <a:pt x="250692" y="417693"/>
                    <a:pt x="250692" y="417725"/>
                    <a:pt x="250692" y="417757"/>
                  </a:cubicBezTo>
                  <a:cubicBezTo>
                    <a:pt x="250692" y="419757"/>
                    <a:pt x="250692" y="421852"/>
                    <a:pt x="250692" y="423853"/>
                  </a:cubicBezTo>
                  <a:cubicBezTo>
                    <a:pt x="158845" y="441528"/>
                    <a:pt x="98718" y="530313"/>
                    <a:pt x="116393" y="622160"/>
                  </a:cubicBezTo>
                  <a:cubicBezTo>
                    <a:pt x="117657" y="628730"/>
                    <a:pt x="119310" y="635219"/>
                    <a:pt x="121342" y="641594"/>
                  </a:cubicBezTo>
                  <a:cubicBezTo>
                    <a:pt x="50987" y="645018"/>
                    <a:pt x="-3271" y="704828"/>
                    <a:pt x="154" y="775183"/>
                  </a:cubicBezTo>
                  <a:cubicBezTo>
                    <a:pt x="3578" y="845538"/>
                    <a:pt x="63388" y="899796"/>
                    <a:pt x="133743" y="896372"/>
                  </a:cubicBezTo>
                  <a:cubicBezTo>
                    <a:pt x="152551" y="895456"/>
                    <a:pt x="170924" y="890387"/>
                    <a:pt x="187541" y="881529"/>
                  </a:cubicBezTo>
                  <a:cubicBezTo>
                    <a:pt x="335274" y="1080030"/>
                    <a:pt x="743039" y="1222714"/>
                    <a:pt x="1222909" y="1222714"/>
                  </a:cubicBezTo>
                  <a:cubicBezTo>
                    <a:pt x="1726400" y="1222714"/>
                    <a:pt x="2150453" y="1065742"/>
                    <a:pt x="2278183" y="851906"/>
                  </a:cubicBezTo>
                  <a:cubicBezTo>
                    <a:pt x="2324243" y="905199"/>
                    <a:pt x="2404783" y="911062"/>
                    <a:pt x="2458076" y="865003"/>
                  </a:cubicBezTo>
                  <a:cubicBezTo>
                    <a:pt x="2511368" y="818944"/>
                    <a:pt x="2517232" y="738403"/>
                    <a:pt x="2471172" y="685111"/>
                  </a:cubicBezTo>
                  <a:cubicBezTo>
                    <a:pt x="2456028" y="667589"/>
                    <a:pt x="2436399" y="654521"/>
                    <a:pt x="2414391" y="647309"/>
                  </a:cubicBezTo>
                  <a:close/>
                </a:path>
              </a:pathLst>
            </a:custGeom>
            <a:solidFill>
              <a:srgbClr val="EFC4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59"/>
            <p:cNvSpPr/>
            <p:nvPr/>
          </p:nvSpPr>
          <p:spPr>
            <a:xfrm>
              <a:off x="1623015" y="238627"/>
              <a:ext cx="8048067" cy="2710628"/>
            </a:xfrm>
            <a:custGeom>
              <a:rect b="b" l="l" r="r" t="t"/>
              <a:pathLst>
                <a:path extrusionOk="0" h="804647" w="2389060">
                  <a:moveTo>
                    <a:pt x="2389061" y="766548"/>
                  </a:moveTo>
                  <a:cubicBezTo>
                    <a:pt x="2389051" y="779467"/>
                    <a:pt x="2387092" y="792312"/>
                    <a:pt x="2383251" y="804648"/>
                  </a:cubicBezTo>
                  <a:cubicBezTo>
                    <a:pt x="2370935" y="765265"/>
                    <a:pt x="2340354" y="734258"/>
                    <a:pt x="2301145" y="721399"/>
                  </a:cubicBezTo>
                  <a:cubicBezTo>
                    <a:pt x="2302631" y="712522"/>
                    <a:pt x="2303396" y="703539"/>
                    <a:pt x="2303431" y="694539"/>
                  </a:cubicBezTo>
                  <a:cubicBezTo>
                    <a:pt x="2303694" y="600902"/>
                    <a:pt x="2228000" y="524781"/>
                    <a:pt x="2134363" y="524518"/>
                  </a:cubicBezTo>
                  <a:cubicBezTo>
                    <a:pt x="2134300" y="524518"/>
                    <a:pt x="2134236" y="524517"/>
                    <a:pt x="2134172" y="524517"/>
                  </a:cubicBezTo>
                  <a:cubicBezTo>
                    <a:pt x="2134292" y="430933"/>
                    <a:pt x="2058524" y="354970"/>
                    <a:pt x="1964940" y="354850"/>
                  </a:cubicBezTo>
                  <a:cubicBezTo>
                    <a:pt x="1928502" y="354804"/>
                    <a:pt x="1893020" y="366504"/>
                    <a:pt x="1863757" y="388215"/>
                  </a:cubicBezTo>
                  <a:cubicBezTo>
                    <a:pt x="1857301" y="345564"/>
                    <a:pt x="1817492" y="316223"/>
                    <a:pt x="1774842" y="322679"/>
                  </a:cubicBezTo>
                  <a:cubicBezTo>
                    <a:pt x="1764679" y="324218"/>
                    <a:pt x="1754920" y="327747"/>
                    <a:pt x="1746123" y="333065"/>
                  </a:cubicBezTo>
                  <a:cubicBezTo>
                    <a:pt x="1729257" y="264784"/>
                    <a:pt x="1660232" y="223104"/>
                    <a:pt x="1591951" y="239970"/>
                  </a:cubicBezTo>
                  <a:cubicBezTo>
                    <a:pt x="1571856" y="244934"/>
                    <a:pt x="1553273" y="254721"/>
                    <a:pt x="1537812" y="268485"/>
                  </a:cubicBezTo>
                  <a:cubicBezTo>
                    <a:pt x="1499987" y="182943"/>
                    <a:pt x="1399978" y="144260"/>
                    <a:pt x="1314435" y="182086"/>
                  </a:cubicBezTo>
                  <a:cubicBezTo>
                    <a:pt x="1300090" y="188429"/>
                    <a:pt x="1286695" y="196734"/>
                    <a:pt x="1274636" y="206763"/>
                  </a:cubicBezTo>
                  <a:cubicBezTo>
                    <a:pt x="1254315" y="115412"/>
                    <a:pt x="1163786" y="57830"/>
                    <a:pt x="1072435" y="78151"/>
                  </a:cubicBezTo>
                  <a:cubicBezTo>
                    <a:pt x="998226" y="94658"/>
                    <a:pt x="944095" y="158568"/>
                    <a:pt x="940022" y="234481"/>
                  </a:cubicBezTo>
                  <a:cubicBezTo>
                    <a:pt x="883360" y="192815"/>
                    <a:pt x="803648" y="204972"/>
                    <a:pt x="761982" y="261635"/>
                  </a:cubicBezTo>
                  <a:cubicBezTo>
                    <a:pt x="761636" y="262106"/>
                    <a:pt x="761292" y="262580"/>
                    <a:pt x="760953" y="263056"/>
                  </a:cubicBezTo>
                  <a:cubicBezTo>
                    <a:pt x="730306" y="236292"/>
                    <a:pt x="684236" y="237578"/>
                    <a:pt x="655130" y="266009"/>
                  </a:cubicBezTo>
                  <a:cubicBezTo>
                    <a:pt x="615701" y="207640"/>
                    <a:pt x="536420" y="192286"/>
                    <a:pt x="478052" y="231715"/>
                  </a:cubicBezTo>
                  <a:cubicBezTo>
                    <a:pt x="454233" y="247805"/>
                    <a:pt x="436547" y="271469"/>
                    <a:pt x="427863" y="298870"/>
                  </a:cubicBezTo>
                  <a:cubicBezTo>
                    <a:pt x="364697" y="267938"/>
                    <a:pt x="288416" y="294069"/>
                    <a:pt x="257484" y="357235"/>
                  </a:cubicBezTo>
                  <a:cubicBezTo>
                    <a:pt x="248956" y="374649"/>
                    <a:pt x="244518" y="393780"/>
                    <a:pt x="244507" y="413170"/>
                  </a:cubicBezTo>
                  <a:cubicBezTo>
                    <a:pt x="244507" y="414980"/>
                    <a:pt x="244507" y="416694"/>
                    <a:pt x="244507" y="418504"/>
                  </a:cubicBezTo>
                  <a:cubicBezTo>
                    <a:pt x="235408" y="414925"/>
                    <a:pt x="225709" y="413114"/>
                    <a:pt x="215932" y="413170"/>
                  </a:cubicBezTo>
                  <a:cubicBezTo>
                    <a:pt x="172728" y="413223"/>
                    <a:pt x="137732" y="448261"/>
                    <a:pt x="137732" y="491466"/>
                  </a:cubicBezTo>
                  <a:cubicBezTo>
                    <a:pt x="137732" y="493466"/>
                    <a:pt x="137732" y="495561"/>
                    <a:pt x="137732" y="497561"/>
                  </a:cubicBezTo>
                  <a:cubicBezTo>
                    <a:pt x="71839" y="510230"/>
                    <a:pt x="19583" y="560508"/>
                    <a:pt x="4382" y="625863"/>
                  </a:cubicBezTo>
                  <a:cubicBezTo>
                    <a:pt x="1451" y="613376"/>
                    <a:pt x="-19" y="600590"/>
                    <a:pt x="0" y="587763"/>
                  </a:cubicBezTo>
                  <a:cubicBezTo>
                    <a:pt x="207" y="506337"/>
                    <a:pt x="58271" y="436556"/>
                    <a:pt x="138303" y="421552"/>
                  </a:cubicBezTo>
                  <a:cubicBezTo>
                    <a:pt x="138303" y="419457"/>
                    <a:pt x="138303" y="417456"/>
                    <a:pt x="138303" y="415456"/>
                  </a:cubicBezTo>
                  <a:cubicBezTo>
                    <a:pt x="138303" y="372252"/>
                    <a:pt x="173299" y="337213"/>
                    <a:pt x="216503" y="337161"/>
                  </a:cubicBezTo>
                  <a:cubicBezTo>
                    <a:pt x="226281" y="337105"/>
                    <a:pt x="235979" y="338915"/>
                    <a:pt x="245078" y="342494"/>
                  </a:cubicBezTo>
                  <a:cubicBezTo>
                    <a:pt x="245078" y="340685"/>
                    <a:pt x="245078" y="338970"/>
                    <a:pt x="245078" y="337161"/>
                  </a:cubicBezTo>
                  <a:cubicBezTo>
                    <a:pt x="245287" y="266723"/>
                    <a:pt x="302557" y="209790"/>
                    <a:pt x="372995" y="209998"/>
                  </a:cubicBezTo>
                  <a:cubicBezTo>
                    <a:pt x="392208" y="210055"/>
                    <a:pt x="411159" y="214452"/>
                    <a:pt x="428435" y="222861"/>
                  </a:cubicBezTo>
                  <a:cubicBezTo>
                    <a:pt x="449834" y="155696"/>
                    <a:pt x="521629" y="118597"/>
                    <a:pt x="588793" y="139996"/>
                  </a:cubicBezTo>
                  <a:cubicBezTo>
                    <a:pt x="616073" y="148687"/>
                    <a:pt x="639638" y="166299"/>
                    <a:pt x="655701" y="189999"/>
                  </a:cubicBezTo>
                  <a:cubicBezTo>
                    <a:pt x="684865" y="161704"/>
                    <a:pt x="730828" y="160421"/>
                    <a:pt x="761524" y="187046"/>
                  </a:cubicBezTo>
                  <a:cubicBezTo>
                    <a:pt x="802479" y="129803"/>
                    <a:pt x="882085" y="116599"/>
                    <a:pt x="939328" y="157554"/>
                  </a:cubicBezTo>
                  <a:cubicBezTo>
                    <a:pt x="939752" y="157857"/>
                    <a:pt x="940174" y="158163"/>
                    <a:pt x="940594" y="158471"/>
                  </a:cubicBezTo>
                  <a:cubicBezTo>
                    <a:pt x="946661" y="65084"/>
                    <a:pt x="1027284" y="-5704"/>
                    <a:pt x="1120672" y="363"/>
                  </a:cubicBezTo>
                  <a:cubicBezTo>
                    <a:pt x="1195068" y="5195"/>
                    <a:pt x="1257566" y="58086"/>
                    <a:pt x="1274636" y="130658"/>
                  </a:cubicBezTo>
                  <a:cubicBezTo>
                    <a:pt x="1346584" y="70813"/>
                    <a:pt x="1453424" y="80624"/>
                    <a:pt x="1513270" y="152572"/>
                  </a:cubicBezTo>
                  <a:cubicBezTo>
                    <a:pt x="1523326" y="164661"/>
                    <a:pt x="1531650" y="178091"/>
                    <a:pt x="1538002" y="192476"/>
                  </a:cubicBezTo>
                  <a:cubicBezTo>
                    <a:pt x="1590534" y="145709"/>
                    <a:pt x="1671032" y="150383"/>
                    <a:pt x="1717798" y="202915"/>
                  </a:cubicBezTo>
                  <a:cubicBezTo>
                    <a:pt x="1731562" y="218376"/>
                    <a:pt x="1741350" y="236959"/>
                    <a:pt x="1746314" y="257055"/>
                  </a:cubicBezTo>
                  <a:cubicBezTo>
                    <a:pt x="1783246" y="234767"/>
                    <a:pt x="1831253" y="246638"/>
                    <a:pt x="1853541" y="283570"/>
                  </a:cubicBezTo>
                  <a:cubicBezTo>
                    <a:pt x="1858903" y="292455"/>
                    <a:pt x="1862441" y="302319"/>
                    <a:pt x="1863947" y="312586"/>
                  </a:cubicBezTo>
                  <a:cubicBezTo>
                    <a:pt x="1939001" y="256772"/>
                    <a:pt x="2045090" y="272368"/>
                    <a:pt x="2100904" y="347421"/>
                  </a:cubicBezTo>
                  <a:cubicBezTo>
                    <a:pt x="2122713" y="376747"/>
                    <a:pt x="2134450" y="412342"/>
                    <a:pt x="2134362" y="448889"/>
                  </a:cubicBezTo>
                  <a:cubicBezTo>
                    <a:pt x="2227813" y="449204"/>
                    <a:pt x="2303389" y="525077"/>
                    <a:pt x="2303336" y="618529"/>
                  </a:cubicBezTo>
                  <a:cubicBezTo>
                    <a:pt x="2303300" y="627530"/>
                    <a:pt x="2302536" y="636512"/>
                    <a:pt x="2301050" y="645389"/>
                  </a:cubicBezTo>
                  <a:cubicBezTo>
                    <a:pt x="2353485" y="662514"/>
                    <a:pt x="2388987" y="711386"/>
                    <a:pt x="2389061" y="7665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59"/>
            <p:cNvSpPr/>
            <p:nvPr/>
          </p:nvSpPr>
          <p:spPr>
            <a:xfrm>
              <a:off x="1471565" y="3609931"/>
              <a:ext cx="7939291" cy="8161653"/>
            </a:xfrm>
            <a:custGeom>
              <a:rect b="b" l="l" r="r" t="t"/>
              <a:pathLst>
                <a:path extrusionOk="0" h="2422778" w="2356770">
                  <a:moveTo>
                    <a:pt x="2011585" y="2422779"/>
                  </a:moveTo>
                  <a:lnTo>
                    <a:pt x="345186" y="2422779"/>
                  </a:lnTo>
                  <a:cubicBezTo>
                    <a:pt x="293016" y="2422817"/>
                    <a:pt x="249257" y="2383417"/>
                    <a:pt x="243840" y="2331530"/>
                  </a:cubicBezTo>
                  <a:lnTo>
                    <a:pt x="0" y="0"/>
                  </a:lnTo>
                  <a:lnTo>
                    <a:pt x="2356771" y="0"/>
                  </a:lnTo>
                  <a:lnTo>
                    <a:pt x="2112836" y="2331530"/>
                  </a:lnTo>
                  <a:cubicBezTo>
                    <a:pt x="2107422" y="2383381"/>
                    <a:pt x="2063718" y="2422768"/>
                    <a:pt x="2011585" y="24227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59"/>
            <p:cNvSpPr/>
            <p:nvPr/>
          </p:nvSpPr>
          <p:spPr>
            <a:xfrm>
              <a:off x="1471565" y="3609608"/>
              <a:ext cx="7967528" cy="8162300"/>
            </a:xfrm>
            <a:custGeom>
              <a:rect b="b" l="l" r="r" t="t"/>
              <a:pathLst>
                <a:path extrusionOk="0" h="2422970" w="2365152">
                  <a:moveTo>
                    <a:pt x="1963959" y="96"/>
                  </a:moveTo>
                  <a:lnTo>
                    <a:pt x="2365152" y="96"/>
                  </a:lnTo>
                  <a:lnTo>
                    <a:pt x="2121313" y="2331626"/>
                  </a:lnTo>
                  <a:cubicBezTo>
                    <a:pt x="2116359" y="2383537"/>
                    <a:pt x="2063686" y="2422875"/>
                    <a:pt x="2011584" y="2422875"/>
                  </a:cubicBezTo>
                  <a:lnTo>
                    <a:pt x="1794986" y="2422875"/>
                  </a:lnTo>
                  <a:close/>
                  <a:moveTo>
                    <a:pt x="0" y="96"/>
                  </a:moveTo>
                  <a:lnTo>
                    <a:pt x="392811" y="96"/>
                  </a:lnTo>
                  <a:lnTo>
                    <a:pt x="561689" y="2422970"/>
                  </a:lnTo>
                  <a:lnTo>
                    <a:pt x="345186" y="2422970"/>
                  </a:lnTo>
                  <a:cubicBezTo>
                    <a:pt x="293016" y="2423008"/>
                    <a:pt x="249257" y="2383609"/>
                    <a:pt x="243840" y="2331721"/>
                  </a:cubicBezTo>
                  <a:close/>
                  <a:moveTo>
                    <a:pt x="1271302" y="0"/>
                  </a:moveTo>
                  <a:lnTo>
                    <a:pt x="1690783" y="0"/>
                  </a:lnTo>
                  <a:lnTo>
                    <a:pt x="1544384" y="2422874"/>
                  </a:lnTo>
                  <a:lnTo>
                    <a:pt x="1271302" y="2422874"/>
                  </a:lnTo>
                  <a:close/>
                  <a:moveTo>
                    <a:pt x="618077" y="0"/>
                  </a:moveTo>
                  <a:lnTo>
                    <a:pt x="1037558" y="0"/>
                  </a:lnTo>
                  <a:lnTo>
                    <a:pt x="1037558" y="2422874"/>
                  </a:lnTo>
                  <a:lnTo>
                    <a:pt x="764476" y="24228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59"/>
            <p:cNvSpPr/>
            <p:nvPr/>
          </p:nvSpPr>
          <p:spPr>
            <a:xfrm>
              <a:off x="1443005" y="3609288"/>
              <a:ext cx="7996088" cy="8162944"/>
            </a:xfrm>
            <a:custGeom>
              <a:rect b="b" l="l" r="r" t="t"/>
              <a:pathLst>
                <a:path extrusionOk="0" h="2423161" w="2373630">
                  <a:moveTo>
                    <a:pt x="626554" y="0"/>
                  </a:moveTo>
                  <a:lnTo>
                    <a:pt x="1046035" y="0"/>
                  </a:lnTo>
                  <a:lnTo>
                    <a:pt x="1046035" y="191"/>
                  </a:lnTo>
                  <a:lnTo>
                    <a:pt x="1279779" y="191"/>
                  </a:lnTo>
                  <a:lnTo>
                    <a:pt x="1279779" y="0"/>
                  </a:lnTo>
                  <a:lnTo>
                    <a:pt x="1699355" y="0"/>
                  </a:lnTo>
                  <a:lnTo>
                    <a:pt x="1699344" y="191"/>
                  </a:lnTo>
                  <a:lnTo>
                    <a:pt x="1972424" y="191"/>
                  </a:lnTo>
                  <a:lnTo>
                    <a:pt x="1972437" y="0"/>
                  </a:lnTo>
                  <a:lnTo>
                    <a:pt x="2373630" y="0"/>
                  </a:lnTo>
                  <a:lnTo>
                    <a:pt x="2348674" y="239459"/>
                  </a:lnTo>
                  <a:lnTo>
                    <a:pt x="2340217" y="239459"/>
                  </a:lnTo>
                  <a:lnTo>
                    <a:pt x="2340197" y="239650"/>
                  </a:lnTo>
                  <a:lnTo>
                    <a:pt x="417957" y="239650"/>
                  </a:lnTo>
                  <a:cubicBezTo>
                    <a:pt x="364774" y="239946"/>
                    <a:pt x="321901" y="283300"/>
                    <a:pt x="322198" y="336483"/>
                  </a:cubicBezTo>
                  <a:cubicBezTo>
                    <a:pt x="322215" y="339613"/>
                    <a:pt x="322385" y="342740"/>
                    <a:pt x="322707" y="345853"/>
                  </a:cubicBezTo>
                  <a:lnTo>
                    <a:pt x="392436" y="1013947"/>
                  </a:lnTo>
                  <a:lnTo>
                    <a:pt x="539972" y="2423161"/>
                  </a:lnTo>
                  <a:lnTo>
                    <a:pt x="353663" y="2423161"/>
                  </a:lnTo>
                  <a:lnTo>
                    <a:pt x="325239" y="2417819"/>
                  </a:lnTo>
                  <a:lnTo>
                    <a:pt x="315194" y="2415999"/>
                  </a:lnTo>
                  <a:cubicBezTo>
                    <a:pt x="278154" y="2402480"/>
                    <a:pt x="247650" y="2370583"/>
                    <a:pt x="243935" y="2331721"/>
                  </a:cubicBezTo>
                  <a:lnTo>
                    <a:pt x="0" y="191"/>
                  </a:lnTo>
                  <a:lnTo>
                    <a:pt x="8477" y="191"/>
                  </a:lnTo>
                  <a:lnTo>
                    <a:pt x="401288" y="191"/>
                  </a:lnTo>
                  <a:lnTo>
                    <a:pt x="626566" y="191"/>
                  </a:lnTo>
                  <a:close/>
                </a:path>
              </a:pathLst>
            </a:custGeom>
            <a:solidFill>
              <a:srgbClr val="111213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59"/>
            <p:cNvSpPr/>
            <p:nvPr/>
          </p:nvSpPr>
          <p:spPr>
            <a:xfrm>
              <a:off x="1201070" y="3221676"/>
              <a:ext cx="8479957" cy="476492"/>
            </a:xfrm>
            <a:custGeom>
              <a:rect b="b" l="l" r="r" t="t"/>
              <a:pathLst>
                <a:path extrusionOk="0" h="141446" w="2517266">
                  <a:moveTo>
                    <a:pt x="2446496" y="0"/>
                  </a:moveTo>
                  <a:cubicBezTo>
                    <a:pt x="2485582" y="0"/>
                    <a:pt x="2517267" y="0"/>
                    <a:pt x="2517267" y="0"/>
                  </a:cubicBezTo>
                  <a:lnTo>
                    <a:pt x="2517267" y="141446"/>
                  </a:lnTo>
                  <a:cubicBezTo>
                    <a:pt x="2517267" y="141446"/>
                    <a:pt x="2485582" y="141446"/>
                    <a:pt x="2446496" y="141446"/>
                  </a:cubicBezTo>
                  <a:lnTo>
                    <a:pt x="70771" y="141446"/>
                  </a:lnTo>
                  <a:cubicBezTo>
                    <a:pt x="31685" y="141446"/>
                    <a:pt x="0" y="141446"/>
                    <a:pt x="0" y="141446"/>
                  </a:cubicBezTo>
                  <a:lnTo>
                    <a:pt x="0" y="0"/>
                  </a:lnTo>
                  <a:cubicBezTo>
                    <a:pt x="0" y="0"/>
                    <a:pt x="31685" y="0"/>
                    <a:pt x="70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59"/>
            <p:cNvSpPr/>
            <p:nvPr/>
          </p:nvSpPr>
          <p:spPr>
            <a:xfrm>
              <a:off x="2092769" y="11533180"/>
              <a:ext cx="6715494" cy="476492"/>
            </a:xfrm>
            <a:custGeom>
              <a:rect b="b" l="l" r="r" t="t"/>
              <a:pathLst>
                <a:path extrusionOk="0" h="141446" w="1993487">
                  <a:moveTo>
                    <a:pt x="1922716" y="0"/>
                  </a:moveTo>
                  <a:cubicBezTo>
                    <a:pt x="1961802" y="0"/>
                    <a:pt x="1993487" y="0"/>
                    <a:pt x="1993487" y="0"/>
                  </a:cubicBezTo>
                  <a:lnTo>
                    <a:pt x="1993487" y="141446"/>
                  </a:lnTo>
                  <a:cubicBezTo>
                    <a:pt x="1993487" y="141446"/>
                    <a:pt x="1961802" y="141446"/>
                    <a:pt x="1922716" y="141446"/>
                  </a:cubicBezTo>
                  <a:lnTo>
                    <a:pt x="70771" y="141446"/>
                  </a:lnTo>
                  <a:cubicBezTo>
                    <a:pt x="31685" y="141446"/>
                    <a:pt x="0" y="141446"/>
                    <a:pt x="0" y="141446"/>
                  </a:cubicBezTo>
                  <a:lnTo>
                    <a:pt x="0" y="0"/>
                  </a:lnTo>
                  <a:cubicBezTo>
                    <a:pt x="0" y="0"/>
                    <a:pt x="31685" y="0"/>
                    <a:pt x="70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59"/>
            <p:cNvSpPr/>
            <p:nvPr/>
          </p:nvSpPr>
          <p:spPr>
            <a:xfrm>
              <a:off x="1441893" y="2439036"/>
              <a:ext cx="1510866" cy="1138407"/>
            </a:xfrm>
            <a:custGeom>
              <a:rect b="b" l="l" r="r" t="t"/>
              <a:pathLst>
                <a:path extrusionOk="0" h="337935" w="448499">
                  <a:moveTo>
                    <a:pt x="280652" y="23729"/>
                  </a:moveTo>
                  <a:cubicBezTo>
                    <a:pt x="279128" y="22681"/>
                    <a:pt x="277699" y="21538"/>
                    <a:pt x="276175" y="20586"/>
                  </a:cubicBezTo>
                  <a:cubicBezTo>
                    <a:pt x="212572" y="-19088"/>
                    <a:pt x="128850" y="311"/>
                    <a:pt x="89176" y="63915"/>
                  </a:cubicBezTo>
                  <a:cubicBezTo>
                    <a:pt x="81576" y="76099"/>
                    <a:pt x="75957" y="89412"/>
                    <a:pt x="72530" y="103358"/>
                  </a:cubicBezTo>
                  <a:cubicBezTo>
                    <a:pt x="24859" y="111705"/>
                    <a:pt x="-7019" y="157117"/>
                    <a:pt x="1328" y="204789"/>
                  </a:cubicBezTo>
                  <a:cubicBezTo>
                    <a:pt x="9675" y="252460"/>
                    <a:pt x="55087" y="284339"/>
                    <a:pt x="102759" y="275991"/>
                  </a:cubicBezTo>
                  <a:cubicBezTo>
                    <a:pt x="117695" y="273376"/>
                    <a:pt x="131697" y="266930"/>
                    <a:pt x="143396" y="257282"/>
                  </a:cubicBezTo>
                  <a:cubicBezTo>
                    <a:pt x="164898" y="268111"/>
                    <a:pt x="188908" y="272979"/>
                    <a:pt x="212929" y="271379"/>
                  </a:cubicBezTo>
                  <a:cubicBezTo>
                    <a:pt x="224579" y="318353"/>
                    <a:pt x="272103" y="346988"/>
                    <a:pt x="319077" y="335338"/>
                  </a:cubicBezTo>
                  <a:cubicBezTo>
                    <a:pt x="364908" y="323971"/>
                    <a:pt x="393492" y="278333"/>
                    <a:pt x="383712" y="232136"/>
                  </a:cubicBezTo>
                  <a:cubicBezTo>
                    <a:pt x="379712" y="215879"/>
                    <a:pt x="386438" y="198872"/>
                    <a:pt x="400476" y="189750"/>
                  </a:cubicBezTo>
                  <a:cubicBezTo>
                    <a:pt x="448449" y="159609"/>
                    <a:pt x="462905" y="96285"/>
                    <a:pt x="432764" y="48312"/>
                  </a:cubicBezTo>
                  <a:cubicBezTo>
                    <a:pt x="402623" y="339"/>
                    <a:pt x="339300" y="-14116"/>
                    <a:pt x="291327" y="16024"/>
                  </a:cubicBezTo>
                  <a:cubicBezTo>
                    <a:pt x="287607" y="18361"/>
                    <a:pt x="284041" y="20935"/>
                    <a:pt x="280652" y="237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59"/>
            <p:cNvSpPr/>
            <p:nvPr/>
          </p:nvSpPr>
          <p:spPr>
            <a:xfrm>
              <a:off x="1432339" y="2868719"/>
              <a:ext cx="1294147" cy="711608"/>
            </a:xfrm>
            <a:custGeom>
              <a:rect b="b" l="l" r="r" t="t"/>
              <a:pathLst>
                <a:path extrusionOk="0" h="211240" w="384166">
                  <a:moveTo>
                    <a:pt x="384167" y="151638"/>
                  </a:moveTo>
                  <a:cubicBezTo>
                    <a:pt x="380744" y="162074"/>
                    <a:pt x="375379" y="171769"/>
                    <a:pt x="368355" y="180213"/>
                  </a:cubicBezTo>
                  <a:cubicBezTo>
                    <a:pt x="342206" y="210926"/>
                    <a:pt x="298554" y="219986"/>
                    <a:pt x="262342" y="202216"/>
                  </a:cubicBezTo>
                  <a:cubicBezTo>
                    <a:pt x="238987" y="190641"/>
                    <a:pt x="222038" y="169219"/>
                    <a:pt x="216146" y="143828"/>
                  </a:cubicBezTo>
                  <a:cubicBezTo>
                    <a:pt x="192052" y="145442"/>
                    <a:pt x="167968" y="140540"/>
                    <a:pt x="146423" y="129635"/>
                  </a:cubicBezTo>
                  <a:cubicBezTo>
                    <a:pt x="110625" y="162145"/>
                    <a:pt x="55251" y="159480"/>
                    <a:pt x="22741" y="123682"/>
                  </a:cubicBezTo>
                  <a:cubicBezTo>
                    <a:pt x="-9769" y="87884"/>
                    <a:pt x="-7104" y="32510"/>
                    <a:pt x="28694" y="0"/>
                  </a:cubicBezTo>
                  <a:cubicBezTo>
                    <a:pt x="12899" y="45747"/>
                    <a:pt x="37179" y="95636"/>
                    <a:pt x="82926" y="111431"/>
                  </a:cubicBezTo>
                  <a:cubicBezTo>
                    <a:pt x="111778" y="121393"/>
                    <a:pt x="143735" y="115624"/>
                    <a:pt x="167283" y="96202"/>
                  </a:cubicBezTo>
                  <a:cubicBezTo>
                    <a:pt x="188829" y="107006"/>
                    <a:pt x="212855" y="111903"/>
                    <a:pt x="236910" y="110395"/>
                  </a:cubicBezTo>
                  <a:cubicBezTo>
                    <a:pt x="248161" y="157466"/>
                    <a:pt x="295440" y="186503"/>
                    <a:pt x="342511" y="175253"/>
                  </a:cubicBezTo>
                  <a:cubicBezTo>
                    <a:pt x="358288" y="171482"/>
                    <a:pt x="372708" y="163406"/>
                    <a:pt x="384167" y="151924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59"/>
            <p:cNvSpPr/>
            <p:nvPr/>
          </p:nvSpPr>
          <p:spPr>
            <a:xfrm>
              <a:off x="2874955" y="2324257"/>
              <a:ext cx="1355424" cy="1213604"/>
            </a:xfrm>
            <a:custGeom>
              <a:rect b="b" l="l" r="r" t="t"/>
              <a:pathLst>
                <a:path extrusionOk="0" h="360257" w="402356">
                  <a:moveTo>
                    <a:pt x="211674" y="50085"/>
                  </a:moveTo>
                  <a:cubicBezTo>
                    <a:pt x="209865" y="50085"/>
                    <a:pt x="208150" y="49037"/>
                    <a:pt x="206340" y="48656"/>
                  </a:cubicBezTo>
                  <a:cubicBezTo>
                    <a:pt x="132825" y="33481"/>
                    <a:pt x="60927" y="80774"/>
                    <a:pt x="45749" y="154288"/>
                  </a:cubicBezTo>
                  <a:cubicBezTo>
                    <a:pt x="42814" y="168251"/>
                    <a:pt x="42139" y="182594"/>
                    <a:pt x="43749" y="196770"/>
                  </a:cubicBezTo>
                  <a:cubicBezTo>
                    <a:pt x="1862" y="221013"/>
                    <a:pt x="-12442" y="274622"/>
                    <a:pt x="11801" y="316509"/>
                  </a:cubicBezTo>
                  <a:cubicBezTo>
                    <a:pt x="36044" y="358396"/>
                    <a:pt x="89653" y="372699"/>
                    <a:pt x="131540" y="348456"/>
                  </a:cubicBezTo>
                  <a:cubicBezTo>
                    <a:pt x="144737" y="340818"/>
                    <a:pt x="155713" y="329868"/>
                    <a:pt x="163383" y="316690"/>
                  </a:cubicBezTo>
                  <a:cubicBezTo>
                    <a:pt x="187355" y="319450"/>
                    <a:pt x="211629" y="315733"/>
                    <a:pt x="233677" y="305926"/>
                  </a:cubicBezTo>
                  <a:cubicBezTo>
                    <a:pt x="261500" y="345526"/>
                    <a:pt x="316157" y="355073"/>
                    <a:pt x="355756" y="327250"/>
                  </a:cubicBezTo>
                  <a:cubicBezTo>
                    <a:pt x="393450" y="300766"/>
                    <a:pt x="404202" y="249619"/>
                    <a:pt x="380362" y="210200"/>
                  </a:cubicBezTo>
                  <a:cubicBezTo>
                    <a:pt x="370953" y="196323"/>
                    <a:pt x="371373" y="178006"/>
                    <a:pt x="381410" y="164575"/>
                  </a:cubicBezTo>
                  <a:cubicBezTo>
                    <a:pt x="415696" y="119538"/>
                    <a:pt x="406981" y="55233"/>
                    <a:pt x="361943" y="20947"/>
                  </a:cubicBezTo>
                  <a:cubicBezTo>
                    <a:pt x="316906" y="-13339"/>
                    <a:pt x="252601" y="-4624"/>
                    <a:pt x="218315" y="40414"/>
                  </a:cubicBezTo>
                  <a:cubicBezTo>
                    <a:pt x="215913" y="43570"/>
                    <a:pt x="213695" y="46862"/>
                    <a:pt x="211674" y="50275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59"/>
            <p:cNvSpPr/>
            <p:nvPr/>
          </p:nvSpPr>
          <p:spPr>
            <a:xfrm>
              <a:off x="2876774" y="3120281"/>
              <a:ext cx="1326466" cy="416006"/>
            </a:xfrm>
            <a:custGeom>
              <a:rect b="b" l="l" r="r" t="t"/>
              <a:pathLst>
                <a:path extrusionOk="0" h="123491" w="393760">
                  <a:moveTo>
                    <a:pt x="393729" y="19145"/>
                  </a:moveTo>
                  <a:cubicBezTo>
                    <a:pt x="394024" y="29955"/>
                    <a:pt x="392246" y="40722"/>
                    <a:pt x="388490" y="50863"/>
                  </a:cubicBezTo>
                  <a:cubicBezTo>
                    <a:pt x="374579" y="88691"/>
                    <a:pt x="336751" y="112235"/>
                    <a:pt x="296669" y="108013"/>
                  </a:cubicBezTo>
                  <a:cubicBezTo>
                    <a:pt x="270914" y="105366"/>
                    <a:pt x="247669" y="91405"/>
                    <a:pt x="233232" y="69913"/>
                  </a:cubicBezTo>
                  <a:cubicBezTo>
                    <a:pt x="211184" y="79721"/>
                    <a:pt x="186910" y="83437"/>
                    <a:pt x="162938" y="80677"/>
                  </a:cubicBezTo>
                  <a:cubicBezTo>
                    <a:pt x="138179" y="122261"/>
                    <a:pt x="84398" y="135902"/>
                    <a:pt x="42814" y="111143"/>
                  </a:cubicBezTo>
                  <a:cubicBezTo>
                    <a:pt x="4588" y="88385"/>
                    <a:pt x="-10519" y="40595"/>
                    <a:pt x="7680" y="0"/>
                  </a:cubicBezTo>
                  <a:cubicBezTo>
                    <a:pt x="8902" y="48381"/>
                    <a:pt x="49113" y="86612"/>
                    <a:pt x="97494" y="85391"/>
                  </a:cubicBezTo>
                  <a:cubicBezTo>
                    <a:pt x="127837" y="84624"/>
                    <a:pt x="155623" y="68211"/>
                    <a:pt x="170939" y="42005"/>
                  </a:cubicBezTo>
                  <a:cubicBezTo>
                    <a:pt x="194871" y="44750"/>
                    <a:pt x="219102" y="41068"/>
                    <a:pt x="241138" y="31337"/>
                  </a:cubicBezTo>
                  <a:cubicBezTo>
                    <a:pt x="268133" y="71569"/>
                    <a:pt x="322631" y="82300"/>
                    <a:pt x="362863" y="55305"/>
                  </a:cubicBezTo>
                  <a:cubicBezTo>
                    <a:pt x="376173" y="46374"/>
                    <a:pt x="386782" y="33967"/>
                    <a:pt x="393538" y="194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59"/>
            <p:cNvSpPr/>
            <p:nvPr/>
          </p:nvSpPr>
          <p:spPr>
            <a:xfrm>
              <a:off x="4280199" y="2071964"/>
              <a:ext cx="1139300" cy="1500531"/>
            </a:xfrm>
            <a:custGeom>
              <a:rect b="b" l="l" r="r" t="t"/>
              <a:pathLst>
                <a:path extrusionOk="0" h="445431" w="338200">
                  <a:moveTo>
                    <a:pt x="313356" y="275568"/>
                  </a:moveTo>
                  <a:cubicBezTo>
                    <a:pt x="314308" y="273949"/>
                    <a:pt x="315451" y="272520"/>
                    <a:pt x="316404" y="270901"/>
                  </a:cubicBezTo>
                  <a:cubicBezTo>
                    <a:pt x="354294" y="206098"/>
                    <a:pt x="332477" y="122848"/>
                    <a:pt x="267674" y="84958"/>
                  </a:cubicBezTo>
                  <a:cubicBezTo>
                    <a:pt x="255545" y="77867"/>
                    <a:pt x="242391" y="72698"/>
                    <a:pt x="228679" y="69638"/>
                  </a:cubicBezTo>
                  <a:cubicBezTo>
                    <a:pt x="218785" y="22317"/>
                    <a:pt x="172403" y="-8024"/>
                    <a:pt x="125082" y="1870"/>
                  </a:cubicBezTo>
                  <a:cubicBezTo>
                    <a:pt x="77761" y="11765"/>
                    <a:pt x="47421" y="58146"/>
                    <a:pt x="57315" y="105467"/>
                  </a:cubicBezTo>
                  <a:cubicBezTo>
                    <a:pt x="60304" y="119764"/>
                    <a:pt x="66824" y="133086"/>
                    <a:pt x="76279" y="144218"/>
                  </a:cubicBezTo>
                  <a:cubicBezTo>
                    <a:pt x="65935" y="165985"/>
                    <a:pt x="61626" y="190131"/>
                    <a:pt x="63801" y="214132"/>
                  </a:cubicBezTo>
                  <a:cubicBezTo>
                    <a:pt x="17232" y="227305"/>
                    <a:pt x="-9842" y="275735"/>
                    <a:pt x="3331" y="322305"/>
                  </a:cubicBezTo>
                  <a:cubicBezTo>
                    <a:pt x="16038" y="367227"/>
                    <a:pt x="61731" y="394300"/>
                    <a:pt x="107235" y="383867"/>
                  </a:cubicBezTo>
                  <a:cubicBezTo>
                    <a:pt x="123405" y="379466"/>
                    <a:pt x="140585" y="385817"/>
                    <a:pt x="150002" y="399679"/>
                  </a:cubicBezTo>
                  <a:cubicBezTo>
                    <a:pt x="181343" y="446814"/>
                    <a:pt x="244960" y="459617"/>
                    <a:pt x="292095" y="428277"/>
                  </a:cubicBezTo>
                  <a:cubicBezTo>
                    <a:pt x="301330" y="422136"/>
                    <a:pt x="309508" y="414536"/>
                    <a:pt x="316309" y="405775"/>
                  </a:cubicBezTo>
                  <a:cubicBezTo>
                    <a:pt x="346574" y="367246"/>
                    <a:pt x="345336" y="312685"/>
                    <a:pt x="313356" y="2755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59"/>
            <p:cNvSpPr/>
            <p:nvPr/>
          </p:nvSpPr>
          <p:spPr>
            <a:xfrm>
              <a:off x="4275964" y="2069080"/>
              <a:ext cx="687953" cy="1290889"/>
            </a:xfrm>
            <a:custGeom>
              <a:rect b="b" l="l" r="r" t="t"/>
              <a:pathLst>
                <a:path extrusionOk="0" h="383199" w="204218">
                  <a:moveTo>
                    <a:pt x="61343" y="383200"/>
                  </a:moveTo>
                  <a:cubicBezTo>
                    <a:pt x="50944" y="380010"/>
                    <a:pt x="41246" y="374870"/>
                    <a:pt x="32768" y="368055"/>
                  </a:cubicBezTo>
                  <a:cubicBezTo>
                    <a:pt x="1367" y="342705"/>
                    <a:pt x="-8797" y="299262"/>
                    <a:pt x="8099" y="262613"/>
                  </a:cubicBezTo>
                  <a:cubicBezTo>
                    <a:pt x="19076" y="238997"/>
                    <a:pt x="40040" y="221527"/>
                    <a:pt x="65249" y="214988"/>
                  </a:cubicBezTo>
                  <a:cubicBezTo>
                    <a:pt x="63056" y="190955"/>
                    <a:pt x="67366" y="166775"/>
                    <a:pt x="77726" y="144979"/>
                  </a:cubicBezTo>
                  <a:cubicBezTo>
                    <a:pt x="46054" y="108386"/>
                    <a:pt x="50044" y="53045"/>
                    <a:pt x="86637" y="21373"/>
                  </a:cubicBezTo>
                  <a:cubicBezTo>
                    <a:pt x="111439" y="-93"/>
                    <a:pt x="146151" y="-5911"/>
                    <a:pt x="176596" y="6295"/>
                  </a:cubicBezTo>
                  <a:cubicBezTo>
                    <a:pt x="186806" y="10468"/>
                    <a:pt x="196168" y="16472"/>
                    <a:pt x="204218" y="24012"/>
                  </a:cubicBezTo>
                  <a:cubicBezTo>
                    <a:pt x="158042" y="9520"/>
                    <a:pt x="108861" y="35205"/>
                    <a:pt x="94369" y="81381"/>
                  </a:cubicBezTo>
                  <a:cubicBezTo>
                    <a:pt x="85270" y="110373"/>
                    <a:pt x="91840" y="142010"/>
                    <a:pt x="111730" y="164982"/>
                  </a:cubicBezTo>
                  <a:cubicBezTo>
                    <a:pt x="101394" y="186753"/>
                    <a:pt x="97054" y="210887"/>
                    <a:pt x="99157" y="234895"/>
                  </a:cubicBezTo>
                  <a:cubicBezTo>
                    <a:pt x="52357" y="247223"/>
                    <a:pt x="24411" y="295155"/>
                    <a:pt x="36738" y="341956"/>
                  </a:cubicBezTo>
                  <a:cubicBezTo>
                    <a:pt x="40875" y="357660"/>
                    <a:pt x="49295" y="371906"/>
                    <a:pt x="61057" y="383104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59"/>
            <p:cNvSpPr/>
            <p:nvPr/>
          </p:nvSpPr>
          <p:spPr>
            <a:xfrm>
              <a:off x="5549589" y="2219082"/>
              <a:ext cx="1304408" cy="1299793"/>
            </a:xfrm>
            <a:custGeom>
              <a:rect b="b" l="l" r="r" t="t"/>
              <a:pathLst>
                <a:path extrusionOk="0" h="385842" w="387212">
                  <a:moveTo>
                    <a:pt x="204286" y="323622"/>
                  </a:moveTo>
                  <a:lnTo>
                    <a:pt x="209715" y="324384"/>
                  </a:lnTo>
                  <a:cubicBezTo>
                    <a:pt x="284436" y="330400"/>
                    <a:pt x="349886" y="274703"/>
                    <a:pt x="355901" y="199983"/>
                  </a:cubicBezTo>
                  <a:cubicBezTo>
                    <a:pt x="357051" y="185706"/>
                    <a:pt x="355933" y="171338"/>
                    <a:pt x="352590" y="157411"/>
                  </a:cubicBezTo>
                  <a:cubicBezTo>
                    <a:pt x="391127" y="128132"/>
                    <a:pt x="398632" y="73158"/>
                    <a:pt x="369353" y="34622"/>
                  </a:cubicBezTo>
                  <a:cubicBezTo>
                    <a:pt x="340075" y="-3914"/>
                    <a:pt x="285101" y="-11419"/>
                    <a:pt x="246565" y="17859"/>
                  </a:cubicBezTo>
                  <a:cubicBezTo>
                    <a:pt x="234633" y="26924"/>
                    <a:pt x="225225" y="38898"/>
                    <a:pt x="219240" y="52636"/>
                  </a:cubicBezTo>
                  <a:cubicBezTo>
                    <a:pt x="195187" y="52800"/>
                    <a:pt x="171612" y="59376"/>
                    <a:pt x="150946" y="71686"/>
                  </a:cubicBezTo>
                  <a:cubicBezTo>
                    <a:pt x="117487" y="36718"/>
                    <a:pt x="62017" y="35494"/>
                    <a:pt x="27049" y="68953"/>
                  </a:cubicBezTo>
                  <a:cubicBezTo>
                    <a:pt x="-5023" y="99641"/>
                    <a:pt x="-9083" y="149462"/>
                    <a:pt x="17596" y="184938"/>
                  </a:cubicBezTo>
                  <a:cubicBezTo>
                    <a:pt x="28595" y="197591"/>
                    <a:pt x="30391" y="215816"/>
                    <a:pt x="22073" y="230372"/>
                  </a:cubicBezTo>
                  <a:cubicBezTo>
                    <a:pt x="-7127" y="278924"/>
                    <a:pt x="8561" y="341953"/>
                    <a:pt x="57112" y="371153"/>
                  </a:cubicBezTo>
                  <a:cubicBezTo>
                    <a:pt x="105663" y="400353"/>
                    <a:pt x="168693" y="384666"/>
                    <a:pt x="197893" y="336114"/>
                  </a:cubicBezTo>
                  <a:cubicBezTo>
                    <a:pt x="200307" y="332101"/>
                    <a:pt x="202443" y="327927"/>
                    <a:pt x="204286" y="323622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59"/>
            <p:cNvSpPr/>
            <p:nvPr/>
          </p:nvSpPr>
          <p:spPr>
            <a:xfrm>
              <a:off x="5537444" y="2220369"/>
              <a:ext cx="1315440" cy="478287"/>
            </a:xfrm>
            <a:custGeom>
              <a:rect b="b" l="l" r="r" t="t"/>
              <a:pathLst>
                <a:path extrusionOk="0" h="141979" w="390487">
                  <a:moveTo>
                    <a:pt x="1008" y="141979"/>
                  </a:moveTo>
                  <a:cubicBezTo>
                    <a:pt x="-649" y="131272"/>
                    <a:pt x="-261" y="120348"/>
                    <a:pt x="2151" y="109785"/>
                  </a:cubicBezTo>
                  <a:cubicBezTo>
                    <a:pt x="11268" y="70493"/>
                    <a:pt x="45928" y="42427"/>
                    <a:pt x="86257" y="41681"/>
                  </a:cubicBezTo>
                  <a:cubicBezTo>
                    <a:pt x="112253" y="41207"/>
                    <a:pt x="137097" y="52388"/>
                    <a:pt x="153980" y="72161"/>
                  </a:cubicBezTo>
                  <a:cubicBezTo>
                    <a:pt x="174696" y="59806"/>
                    <a:pt x="198344" y="53228"/>
                    <a:pt x="222465" y="53111"/>
                  </a:cubicBezTo>
                  <a:cubicBezTo>
                    <a:pt x="241489" y="8667"/>
                    <a:pt x="292939" y="-11939"/>
                    <a:pt x="337383" y="7085"/>
                  </a:cubicBezTo>
                  <a:cubicBezTo>
                    <a:pt x="378782" y="24805"/>
                    <a:pt x="399981" y="71044"/>
                    <a:pt x="386390" y="113976"/>
                  </a:cubicBezTo>
                  <a:cubicBezTo>
                    <a:pt x="379213" y="66114"/>
                    <a:pt x="334595" y="33133"/>
                    <a:pt x="286734" y="40310"/>
                  </a:cubicBezTo>
                  <a:cubicBezTo>
                    <a:pt x="256741" y="44807"/>
                    <a:pt x="231207" y="64493"/>
                    <a:pt x="219226" y="92354"/>
                  </a:cubicBezTo>
                  <a:cubicBezTo>
                    <a:pt x="195144" y="92529"/>
                    <a:pt x="171541" y="99103"/>
                    <a:pt x="150837" y="111404"/>
                  </a:cubicBezTo>
                  <a:cubicBezTo>
                    <a:pt x="119330" y="74737"/>
                    <a:pt x="64064" y="70553"/>
                    <a:pt x="27397" y="102059"/>
                  </a:cubicBezTo>
                  <a:cubicBezTo>
                    <a:pt x="15064" y="112657"/>
                    <a:pt x="5926" y="126480"/>
                    <a:pt x="1008" y="1419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59"/>
            <p:cNvSpPr/>
            <p:nvPr/>
          </p:nvSpPr>
          <p:spPr>
            <a:xfrm>
              <a:off x="6892666" y="2122824"/>
              <a:ext cx="1246493" cy="1527127"/>
            </a:xfrm>
            <a:custGeom>
              <a:rect b="b" l="l" r="r" t="t"/>
              <a:pathLst>
                <a:path extrusionOk="0" h="453326" w="370020">
                  <a:moveTo>
                    <a:pt x="86202" y="112452"/>
                  </a:moveTo>
                  <a:lnTo>
                    <a:pt x="81059" y="114452"/>
                  </a:lnTo>
                  <a:cubicBezTo>
                    <a:pt x="12455" y="144666"/>
                    <a:pt x="-18667" y="224773"/>
                    <a:pt x="11547" y="293377"/>
                  </a:cubicBezTo>
                  <a:cubicBezTo>
                    <a:pt x="17316" y="306476"/>
                    <a:pt x="25121" y="318580"/>
                    <a:pt x="34672" y="329241"/>
                  </a:cubicBezTo>
                  <a:cubicBezTo>
                    <a:pt x="14549" y="373256"/>
                    <a:pt x="33918" y="425250"/>
                    <a:pt x="77933" y="445372"/>
                  </a:cubicBezTo>
                  <a:cubicBezTo>
                    <a:pt x="121949" y="465494"/>
                    <a:pt x="173942" y="446125"/>
                    <a:pt x="194065" y="402110"/>
                  </a:cubicBezTo>
                  <a:cubicBezTo>
                    <a:pt x="200399" y="388255"/>
                    <a:pt x="203011" y="372989"/>
                    <a:pt x="201645" y="357816"/>
                  </a:cubicBezTo>
                  <a:cubicBezTo>
                    <a:pt x="222737" y="346136"/>
                    <a:pt x="240329" y="329037"/>
                    <a:pt x="252604" y="308286"/>
                  </a:cubicBezTo>
                  <a:cubicBezTo>
                    <a:pt x="298122" y="324726"/>
                    <a:pt x="348350" y="301153"/>
                    <a:pt x="364790" y="255634"/>
                  </a:cubicBezTo>
                  <a:cubicBezTo>
                    <a:pt x="380624" y="211795"/>
                    <a:pt x="359369" y="163234"/>
                    <a:pt x="316421" y="145123"/>
                  </a:cubicBezTo>
                  <a:cubicBezTo>
                    <a:pt x="300605" y="139217"/>
                    <a:pt x="290303" y="123898"/>
                    <a:pt x="290799" y="107023"/>
                  </a:cubicBezTo>
                  <a:cubicBezTo>
                    <a:pt x="293249" y="50420"/>
                    <a:pt x="249350" y="2548"/>
                    <a:pt x="192747" y="98"/>
                  </a:cubicBezTo>
                  <a:cubicBezTo>
                    <a:pt x="136144" y="-2353"/>
                    <a:pt x="88272" y="41547"/>
                    <a:pt x="85822" y="98149"/>
                  </a:cubicBezTo>
                  <a:cubicBezTo>
                    <a:pt x="85616" y="102920"/>
                    <a:pt x="85743" y="107699"/>
                    <a:pt x="86202" y="1124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59"/>
            <p:cNvSpPr/>
            <p:nvPr/>
          </p:nvSpPr>
          <p:spPr>
            <a:xfrm>
              <a:off x="6988287" y="2707964"/>
              <a:ext cx="1156666" cy="939313"/>
            </a:xfrm>
            <a:custGeom>
              <a:rect b="b" l="l" r="r" t="t"/>
              <a:pathLst>
                <a:path extrusionOk="0" h="278834" w="343355">
                  <a:moveTo>
                    <a:pt x="325660" y="0"/>
                  </a:moveTo>
                  <a:cubicBezTo>
                    <a:pt x="354801" y="38574"/>
                    <a:pt x="347154" y="93468"/>
                    <a:pt x="308580" y="122609"/>
                  </a:cubicBezTo>
                  <a:cubicBezTo>
                    <a:pt x="284397" y="140878"/>
                    <a:pt x="252484" y="145338"/>
                    <a:pt x="224218" y="134398"/>
                  </a:cubicBezTo>
                  <a:cubicBezTo>
                    <a:pt x="211975" y="155198"/>
                    <a:pt x="194378" y="172335"/>
                    <a:pt x="173260" y="184023"/>
                  </a:cubicBezTo>
                  <a:cubicBezTo>
                    <a:pt x="177224" y="232257"/>
                    <a:pt x="141336" y="274572"/>
                    <a:pt x="93102" y="278537"/>
                  </a:cubicBezTo>
                  <a:cubicBezTo>
                    <a:pt x="48766" y="282181"/>
                    <a:pt x="8734" y="252027"/>
                    <a:pt x="0" y="208407"/>
                  </a:cubicBezTo>
                  <a:cubicBezTo>
                    <a:pt x="29058" y="247110"/>
                    <a:pt x="83988" y="254928"/>
                    <a:pt x="122691" y="225871"/>
                  </a:cubicBezTo>
                  <a:cubicBezTo>
                    <a:pt x="146965" y="207645"/>
                    <a:pt x="160079" y="178156"/>
                    <a:pt x="157353" y="147924"/>
                  </a:cubicBezTo>
                  <a:cubicBezTo>
                    <a:pt x="178445" y="136243"/>
                    <a:pt x="196036" y="119145"/>
                    <a:pt x="208312" y="98394"/>
                  </a:cubicBezTo>
                  <a:cubicBezTo>
                    <a:pt x="253525" y="115655"/>
                    <a:pt x="304171" y="92995"/>
                    <a:pt x="321433" y="47781"/>
                  </a:cubicBezTo>
                  <a:cubicBezTo>
                    <a:pt x="327222" y="32615"/>
                    <a:pt x="328686" y="16139"/>
                    <a:pt x="325660" y="191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59"/>
            <p:cNvSpPr/>
            <p:nvPr/>
          </p:nvSpPr>
          <p:spPr>
            <a:xfrm>
              <a:off x="8226600" y="2052978"/>
              <a:ext cx="1175403" cy="1532544"/>
            </a:xfrm>
            <a:custGeom>
              <a:rect b="b" l="l" r="r" t="t"/>
              <a:pathLst>
                <a:path extrusionOk="0" h="454934" w="348917">
                  <a:moveTo>
                    <a:pt x="314493" y="300255"/>
                  </a:moveTo>
                  <a:cubicBezTo>
                    <a:pt x="315732" y="298826"/>
                    <a:pt x="317065" y="297588"/>
                    <a:pt x="318208" y="296159"/>
                  </a:cubicBezTo>
                  <a:cubicBezTo>
                    <a:pt x="365693" y="238096"/>
                    <a:pt x="357167" y="152543"/>
                    <a:pt x="299158" y="104992"/>
                  </a:cubicBezTo>
                  <a:cubicBezTo>
                    <a:pt x="288119" y="95941"/>
                    <a:pt x="275708" y="88707"/>
                    <a:pt x="262392" y="83561"/>
                  </a:cubicBezTo>
                  <a:cubicBezTo>
                    <a:pt x="260143" y="35216"/>
                    <a:pt x="219130" y="-2152"/>
                    <a:pt x="170786" y="96"/>
                  </a:cubicBezTo>
                  <a:cubicBezTo>
                    <a:pt x="122441" y="2345"/>
                    <a:pt x="85073" y="43358"/>
                    <a:pt x="87321" y="91703"/>
                  </a:cubicBezTo>
                  <a:cubicBezTo>
                    <a:pt x="88018" y="106677"/>
                    <a:pt x="92544" y="121222"/>
                    <a:pt x="100467" y="133948"/>
                  </a:cubicBezTo>
                  <a:cubicBezTo>
                    <a:pt x="86970" y="153894"/>
                    <a:pt x="79015" y="177069"/>
                    <a:pt x="77416" y="201099"/>
                  </a:cubicBezTo>
                  <a:cubicBezTo>
                    <a:pt x="29350" y="206745"/>
                    <a:pt x="-5039" y="250287"/>
                    <a:pt x="607" y="298353"/>
                  </a:cubicBezTo>
                  <a:cubicBezTo>
                    <a:pt x="6093" y="345065"/>
                    <a:pt x="47477" y="379116"/>
                    <a:pt x="94371" y="375502"/>
                  </a:cubicBezTo>
                  <a:cubicBezTo>
                    <a:pt x="111017" y="373645"/>
                    <a:pt x="127020" y="382506"/>
                    <a:pt x="134280" y="397600"/>
                  </a:cubicBezTo>
                  <a:cubicBezTo>
                    <a:pt x="159232" y="448407"/>
                    <a:pt x="220646" y="469368"/>
                    <a:pt x="271453" y="444416"/>
                  </a:cubicBezTo>
                  <a:cubicBezTo>
                    <a:pt x="322260" y="419465"/>
                    <a:pt x="343220" y="358051"/>
                    <a:pt x="318269" y="307244"/>
                  </a:cubicBezTo>
                  <a:cubicBezTo>
                    <a:pt x="317101" y="304866"/>
                    <a:pt x="315842" y="302535"/>
                    <a:pt x="314493" y="300255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59"/>
            <p:cNvSpPr/>
            <p:nvPr/>
          </p:nvSpPr>
          <p:spPr>
            <a:xfrm>
              <a:off x="8223831" y="2053099"/>
              <a:ext cx="824123" cy="1235959"/>
            </a:xfrm>
            <a:custGeom>
              <a:rect b="b" l="l" r="r" t="t"/>
              <a:pathLst>
                <a:path extrusionOk="0" h="366893" w="244640">
                  <a:moveTo>
                    <a:pt x="48615" y="366894"/>
                  </a:moveTo>
                  <a:cubicBezTo>
                    <a:pt x="38938" y="362189"/>
                    <a:pt x="30218" y="355730"/>
                    <a:pt x="22898" y="347844"/>
                  </a:cubicBezTo>
                  <a:cubicBezTo>
                    <a:pt x="-4242" y="317999"/>
                    <a:pt x="-7618" y="273524"/>
                    <a:pt x="14706" y="239925"/>
                  </a:cubicBezTo>
                  <a:cubicBezTo>
                    <a:pt x="29205" y="218361"/>
                    <a:pt x="52570" y="204391"/>
                    <a:pt x="78429" y="201825"/>
                  </a:cubicBezTo>
                  <a:cubicBezTo>
                    <a:pt x="79934" y="177717"/>
                    <a:pt x="87896" y="154458"/>
                    <a:pt x="101479" y="134483"/>
                  </a:cubicBezTo>
                  <a:cubicBezTo>
                    <a:pt x="75550" y="93681"/>
                    <a:pt x="87608" y="39585"/>
                    <a:pt x="128410" y="13655"/>
                  </a:cubicBezTo>
                  <a:cubicBezTo>
                    <a:pt x="156260" y="-4043"/>
                    <a:pt x="191696" y="-4575"/>
                    <a:pt x="220066" y="12278"/>
                  </a:cubicBezTo>
                  <a:cubicBezTo>
                    <a:pt x="229530" y="17935"/>
                    <a:pt x="237862" y="25298"/>
                    <a:pt x="244640" y="33995"/>
                  </a:cubicBezTo>
                  <a:cubicBezTo>
                    <a:pt x="201224" y="12609"/>
                    <a:pt x="148693" y="30469"/>
                    <a:pt x="127308" y="73884"/>
                  </a:cubicBezTo>
                  <a:cubicBezTo>
                    <a:pt x="113882" y="101142"/>
                    <a:pt x="115533" y="133409"/>
                    <a:pt x="131673" y="159153"/>
                  </a:cubicBezTo>
                  <a:cubicBezTo>
                    <a:pt x="118226" y="178954"/>
                    <a:pt x="110242" y="201954"/>
                    <a:pt x="108528" y="225828"/>
                  </a:cubicBezTo>
                  <a:cubicBezTo>
                    <a:pt x="60354" y="230991"/>
                    <a:pt x="25488" y="274229"/>
                    <a:pt x="30650" y="322402"/>
                  </a:cubicBezTo>
                  <a:cubicBezTo>
                    <a:pt x="32388" y="338614"/>
                    <a:pt x="38609" y="354021"/>
                    <a:pt x="48615" y="366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59"/>
            <p:cNvSpPr/>
            <p:nvPr/>
          </p:nvSpPr>
          <p:spPr>
            <a:xfrm>
              <a:off x="4794615" y="802776"/>
              <a:ext cx="1558166" cy="1215770"/>
            </a:xfrm>
            <a:custGeom>
              <a:rect b="b" l="l" r="r" t="t"/>
              <a:pathLst>
                <a:path extrusionOk="0" h="360900" w="462540">
                  <a:moveTo>
                    <a:pt x="323053" y="53488"/>
                  </a:moveTo>
                  <a:cubicBezTo>
                    <a:pt x="321910" y="52060"/>
                    <a:pt x="320957" y="50536"/>
                    <a:pt x="319719" y="49107"/>
                  </a:cubicBezTo>
                  <a:cubicBezTo>
                    <a:pt x="271823" y="-8627"/>
                    <a:pt x="186193" y="-16603"/>
                    <a:pt x="128459" y="31293"/>
                  </a:cubicBezTo>
                  <a:cubicBezTo>
                    <a:pt x="128458" y="31294"/>
                    <a:pt x="128457" y="31295"/>
                    <a:pt x="128457" y="31295"/>
                  </a:cubicBezTo>
                  <a:cubicBezTo>
                    <a:pt x="117437" y="40389"/>
                    <a:pt x="107949" y="51195"/>
                    <a:pt x="100358" y="63299"/>
                  </a:cubicBezTo>
                  <a:cubicBezTo>
                    <a:pt x="52535" y="56223"/>
                    <a:pt x="8030" y="89256"/>
                    <a:pt x="954" y="137079"/>
                  </a:cubicBezTo>
                  <a:cubicBezTo>
                    <a:pt x="-6121" y="184903"/>
                    <a:pt x="26911" y="229408"/>
                    <a:pt x="74735" y="236483"/>
                  </a:cubicBezTo>
                  <a:cubicBezTo>
                    <a:pt x="89641" y="238689"/>
                    <a:pt x="104865" y="237009"/>
                    <a:pt x="118932" y="231606"/>
                  </a:cubicBezTo>
                  <a:cubicBezTo>
                    <a:pt x="135963" y="248778"/>
                    <a:pt x="157324" y="261022"/>
                    <a:pt x="180749" y="267039"/>
                  </a:cubicBezTo>
                  <a:cubicBezTo>
                    <a:pt x="177309" y="315313"/>
                    <a:pt x="213654" y="357236"/>
                    <a:pt x="261929" y="360676"/>
                  </a:cubicBezTo>
                  <a:cubicBezTo>
                    <a:pt x="308526" y="363997"/>
                    <a:pt x="349536" y="330180"/>
                    <a:pt x="355152" y="283803"/>
                  </a:cubicBezTo>
                  <a:cubicBezTo>
                    <a:pt x="356482" y="267089"/>
                    <a:pt x="368260" y="253056"/>
                    <a:pt x="384489" y="248846"/>
                  </a:cubicBezTo>
                  <a:cubicBezTo>
                    <a:pt x="404224" y="244070"/>
                    <a:pt x="422074" y="233486"/>
                    <a:pt x="435733" y="218461"/>
                  </a:cubicBezTo>
                  <a:cubicBezTo>
                    <a:pt x="473922" y="176610"/>
                    <a:pt x="470953" y="111725"/>
                    <a:pt x="429102" y="73537"/>
                  </a:cubicBezTo>
                  <a:cubicBezTo>
                    <a:pt x="400467" y="47408"/>
                    <a:pt x="359549" y="39652"/>
                    <a:pt x="323338" y="53488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59"/>
            <p:cNvSpPr/>
            <p:nvPr/>
          </p:nvSpPr>
          <p:spPr>
            <a:xfrm>
              <a:off x="4792062" y="1043929"/>
              <a:ext cx="1138957" cy="980741"/>
            </a:xfrm>
            <a:custGeom>
              <a:rect b="b" l="l" r="r" t="t"/>
              <a:pathLst>
                <a:path extrusionOk="0" h="291132" w="338098">
                  <a:moveTo>
                    <a:pt x="338099" y="256318"/>
                  </a:moveTo>
                  <a:cubicBezTo>
                    <a:pt x="331541" y="264947"/>
                    <a:pt x="323434" y="272280"/>
                    <a:pt x="314191" y="277939"/>
                  </a:cubicBezTo>
                  <a:cubicBezTo>
                    <a:pt x="273127" y="303452"/>
                    <a:pt x="219156" y="290844"/>
                    <a:pt x="193643" y="249780"/>
                  </a:cubicBezTo>
                  <a:cubicBezTo>
                    <a:pt x="183562" y="233553"/>
                    <a:pt x="179066" y="214474"/>
                    <a:pt x="180841" y="195453"/>
                  </a:cubicBezTo>
                  <a:cubicBezTo>
                    <a:pt x="157487" y="189396"/>
                    <a:pt x="136198" y="177156"/>
                    <a:pt x="119214" y="160020"/>
                  </a:cubicBezTo>
                  <a:cubicBezTo>
                    <a:pt x="74147" y="177515"/>
                    <a:pt x="23430" y="155163"/>
                    <a:pt x="5935" y="110096"/>
                  </a:cubicBezTo>
                  <a:cubicBezTo>
                    <a:pt x="-5993" y="79370"/>
                    <a:pt x="349" y="44549"/>
                    <a:pt x="22345" y="20002"/>
                  </a:cubicBezTo>
                  <a:cubicBezTo>
                    <a:pt x="29698" y="11781"/>
                    <a:pt x="38515" y="4998"/>
                    <a:pt x="48348" y="0"/>
                  </a:cubicBezTo>
                  <a:cubicBezTo>
                    <a:pt x="18937" y="38435"/>
                    <a:pt x="26252" y="93435"/>
                    <a:pt x="64687" y="122846"/>
                  </a:cubicBezTo>
                  <a:cubicBezTo>
                    <a:pt x="89089" y="141519"/>
                    <a:pt x="121489" y="146047"/>
                    <a:pt x="150075" y="134779"/>
                  </a:cubicBezTo>
                  <a:cubicBezTo>
                    <a:pt x="166995" y="151968"/>
                    <a:pt x="188260" y="164247"/>
                    <a:pt x="211606" y="170307"/>
                  </a:cubicBezTo>
                  <a:cubicBezTo>
                    <a:pt x="207466" y="218473"/>
                    <a:pt x="243155" y="260877"/>
                    <a:pt x="291322" y="265018"/>
                  </a:cubicBezTo>
                  <a:cubicBezTo>
                    <a:pt x="307445" y="266404"/>
                    <a:pt x="323637" y="263294"/>
                    <a:pt x="338098" y="2560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59"/>
            <p:cNvSpPr/>
            <p:nvPr/>
          </p:nvSpPr>
          <p:spPr>
            <a:xfrm>
              <a:off x="7210491" y="673084"/>
              <a:ext cx="1323990" cy="1311455"/>
            </a:xfrm>
            <a:custGeom>
              <a:rect b="b" l="l" r="r" t="t"/>
              <a:pathLst>
                <a:path extrusionOk="0" h="389304" w="393025">
                  <a:moveTo>
                    <a:pt x="327326" y="173903"/>
                  </a:moveTo>
                  <a:cubicBezTo>
                    <a:pt x="327326" y="172093"/>
                    <a:pt x="327326" y="170283"/>
                    <a:pt x="327803" y="168378"/>
                  </a:cubicBezTo>
                  <a:cubicBezTo>
                    <a:pt x="330863" y="93426"/>
                    <a:pt x="272582" y="30184"/>
                    <a:pt x="197630" y="27124"/>
                  </a:cubicBezTo>
                  <a:cubicBezTo>
                    <a:pt x="197619" y="27123"/>
                    <a:pt x="197607" y="27123"/>
                    <a:pt x="197596" y="27122"/>
                  </a:cubicBezTo>
                  <a:cubicBezTo>
                    <a:pt x="183355" y="26488"/>
                    <a:pt x="169106" y="28160"/>
                    <a:pt x="155400" y="32075"/>
                  </a:cubicBezTo>
                  <a:cubicBezTo>
                    <a:pt x="124717" y="-5351"/>
                    <a:pt x="69502" y="-10818"/>
                    <a:pt x="32075" y="19865"/>
                  </a:cubicBezTo>
                  <a:cubicBezTo>
                    <a:pt x="-5351" y="50549"/>
                    <a:pt x="-10818" y="105763"/>
                    <a:pt x="19865" y="143190"/>
                  </a:cubicBezTo>
                  <a:cubicBezTo>
                    <a:pt x="29551" y="155005"/>
                    <a:pt x="42158" y="164082"/>
                    <a:pt x="56435" y="169521"/>
                  </a:cubicBezTo>
                  <a:cubicBezTo>
                    <a:pt x="57627" y="193589"/>
                    <a:pt x="65223" y="216903"/>
                    <a:pt x="78438" y="237053"/>
                  </a:cubicBezTo>
                  <a:cubicBezTo>
                    <a:pt x="42772" y="269800"/>
                    <a:pt x="40405" y="325260"/>
                    <a:pt x="73152" y="360926"/>
                  </a:cubicBezTo>
                  <a:cubicBezTo>
                    <a:pt x="105898" y="396592"/>
                    <a:pt x="161358" y="398959"/>
                    <a:pt x="197024" y="366212"/>
                  </a:cubicBezTo>
                  <a:cubicBezTo>
                    <a:pt x="209203" y="354722"/>
                    <a:pt x="227319" y="352200"/>
                    <a:pt x="242173" y="359926"/>
                  </a:cubicBezTo>
                  <a:cubicBezTo>
                    <a:pt x="292171" y="386573"/>
                    <a:pt x="354304" y="367643"/>
                    <a:pt x="380951" y="317645"/>
                  </a:cubicBezTo>
                  <a:cubicBezTo>
                    <a:pt x="407598" y="267647"/>
                    <a:pt x="388668" y="205514"/>
                    <a:pt x="338670" y="178867"/>
                  </a:cubicBezTo>
                  <a:cubicBezTo>
                    <a:pt x="335178" y="177006"/>
                    <a:pt x="331581" y="175348"/>
                    <a:pt x="327898" y="173903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59"/>
            <p:cNvSpPr/>
            <p:nvPr/>
          </p:nvSpPr>
          <p:spPr>
            <a:xfrm>
              <a:off x="7197275" y="668775"/>
              <a:ext cx="534144" cy="1314430"/>
            </a:xfrm>
            <a:custGeom>
              <a:rect b="b" l="l" r="r" t="t"/>
              <a:pathLst>
                <a:path extrusionOk="0" h="390187" w="158560">
                  <a:moveTo>
                    <a:pt x="158180" y="388542"/>
                  </a:moveTo>
                  <a:cubicBezTo>
                    <a:pt x="110735" y="397825"/>
                    <a:pt x="64749" y="366889"/>
                    <a:pt x="55466" y="319444"/>
                  </a:cubicBezTo>
                  <a:cubicBezTo>
                    <a:pt x="49634" y="289638"/>
                    <a:pt x="59669" y="258939"/>
                    <a:pt x="81980" y="238333"/>
                  </a:cubicBezTo>
                  <a:cubicBezTo>
                    <a:pt x="68765" y="218147"/>
                    <a:pt x="61170" y="194803"/>
                    <a:pt x="59977" y="170705"/>
                  </a:cubicBezTo>
                  <a:cubicBezTo>
                    <a:pt x="14079" y="155450"/>
                    <a:pt x="-10761" y="105875"/>
                    <a:pt x="4494" y="59977"/>
                  </a:cubicBezTo>
                  <a:cubicBezTo>
                    <a:pt x="19750" y="14079"/>
                    <a:pt x="69324" y="-10761"/>
                    <a:pt x="115222" y="4494"/>
                  </a:cubicBezTo>
                  <a:cubicBezTo>
                    <a:pt x="67706" y="13401"/>
                    <a:pt x="36407" y="59142"/>
                    <a:pt x="45314" y="106658"/>
                  </a:cubicBezTo>
                  <a:cubicBezTo>
                    <a:pt x="50927" y="136602"/>
                    <a:pt x="71705" y="161474"/>
                    <a:pt x="100173" y="172325"/>
                  </a:cubicBezTo>
                  <a:cubicBezTo>
                    <a:pt x="101333" y="196414"/>
                    <a:pt x="108895" y="219758"/>
                    <a:pt x="122080" y="239952"/>
                  </a:cubicBezTo>
                  <a:cubicBezTo>
                    <a:pt x="86676" y="272949"/>
                    <a:pt x="84725" y="328399"/>
                    <a:pt x="117721" y="363803"/>
                  </a:cubicBezTo>
                  <a:cubicBezTo>
                    <a:pt x="128782" y="375671"/>
                    <a:pt x="142920" y="384235"/>
                    <a:pt x="158561" y="3885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59"/>
            <p:cNvSpPr/>
            <p:nvPr/>
          </p:nvSpPr>
          <p:spPr>
            <a:xfrm>
              <a:off x="2805344" y="598264"/>
              <a:ext cx="1240210" cy="1532635"/>
            </a:xfrm>
            <a:custGeom>
              <a:rect b="b" l="l" r="r" t="t"/>
              <a:pathLst>
                <a:path extrusionOk="0" h="454961" w="368155">
                  <a:moveTo>
                    <a:pt x="81366" y="115817"/>
                  </a:moveTo>
                  <a:cubicBezTo>
                    <a:pt x="79747" y="116579"/>
                    <a:pt x="78033" y="117151"/>
                    <a:pt x="76318" y="118008"/>
                  </a:cubicBezTo>
                  <a:cubicBezTo>
                    <a:pt x="8894" y="150890"/>
                    <a:pt x="-19107" y="232205"/>
                    <a:pt x="13776" y="299629"/>
                  </a:cubicBezTo>
                  <a:cubicBezTo>
                    <a:pt x="20038" y="312469"/>
                    <a:pt x="28287" y="324241"/>
                    <a:pt x="38218" y="334511"/>
                  </a:cubicBezTo>
                  <a:cubicBezTo>
                    <a:pt x="20052" y="379312"/>
                    <a:pt x="41644" y="430357"/>
                    <a:pt x="86445" y="448523"/>
                  </a:cubicBezTo>
                  <a:cubicBezTo>
                    <a:pt x="131246" y="466690"/>
                    <a:pt x="182291" y="445098"/>
                    <a:pt x="200458" y="400297"/>
                  </a:cubicBezTo>
                  <a:cubicBezTo>
                    <a:pt x="206128" y="386312"/>
                    <a:pt x="208087" y="371098"/>
                    <a:pt x="206144" y="356133"/>
                  </a:cubicBezTo>
                  <a:cubicBezTo>
                    <a:pt x="226771" y="343676"/>
                    <a:pt x="243678" y="325914"/>
                    <a:pt x="255103" y="304698"/>
                  </a:cubicBezTo>
                  <a:cubicBezTo>
                    <a:pt x="301421" y="318729"/>
                    <a:pt x="350343" y="292555"/>
                    <a:pt x="364375" y="246237"/>
                  </a:cubicBezTo>
                  <a:cubicBezTo>
                    <a:pt x="377652" y="202407"/>
                    <a:pt x="354940" y="155744"/>
                    <a:pt x="312253" y="139153"/>
                  </a:cubicBezTo>
                  <a:cubicBezTo>
                    <a:pt x="296433" y="133819"/>
                    <a:pt x="285704" y="119080"/>
                    <a:pt x="285487" y="102387"/>
                  </a:cubicBezTo>
                  <a:cubicBezTo>
                    <a:pt x="285378" y="45731"/>
                    <a:pt x="239361" y="-109"/>
                    <a:pt x="182706" y="0"/>
                  </a:cubicBezTo>
                  <a:cubicBezTo>
                    <a:pt x="126050" y="109"/>
                    <a:pt x="80210" y="46126"/>
                    <a:pt x="80319" y="102782"/>
                  </a:cubicBezTo>
                  <a:cubicBezTo>
                    <a:pt x="80327" y="107141"/>
                    <a:pt x="80614" y="111495"/>
                    <a:pt x="81176" y="115817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59"/>
            <p:cNvSpPr/>
            <p:nvPr/>
          </p:nvSpPr>
          <p:spPr>
            <a:xfrm>
              <a:off x="2919971" y="1159442"/>
              <a:ext cx="1134756" cy="974560"/>
            </a:xfrm>
            <a:custGeom>
              <a:rect b="b" l="l" r="r" t="t"/>
              <a:pathLst>
                <a:path extrusionOk="0" h="289297" w="336851">
                  <a:moveTo>
                    <a:pt x="317373" y="0"/>
                  </a:moveTo>
                  <a:cubicBezTo>
                    <a:pt x="324256" y="8463"/>
                    <a:pt x="329461" y="18161"/>
                    <a:pt x="332708" y="28575"/>
                  </a:cubicBezTo>
                  <a:cubicBezTo>
                    <a:pt x="344935" y="67044"/>
                    <a:pt x="329426" y="108898"/>
                    <a:pt x="295085" y="130112"/>
                  </a:cubicBezTo>
                  <a:cubicBezTo>
                    <a:pt x="272936" y="143728"/>
                    <a:pt x="245861" y="146732"/>
                    <a:pt x="221266" y="138303"/>
                  </a:cubicBezTo>
                  <a:cubicBezTo>
                    <a:pt x="209870" y="159565"/>
                    <a:pt x="192959" y="177365"/>
                    <a:pt x="172307" y="189833"/>
                  </a:cubicBezTo>
                  <a:cubicBezTo>
                    <a:pt x="178895" y="237727"/>
                    <a:pt x="145410" y="281892"/>
                    <a:pt x="97516" y="288479"/>
                  </a:cubicBezTo>
                  <a:cubicBezTo>
                    <a:pt x="64654" y="292999"/>
                    <a:pt x="32060" y="278555"/>
                    <a:pt x="13335" y="251174"/>
                  </a:cubicBezTo>
                  <a:cubicBezTo>
                    <a:pt x="7077" y="242082"/>
                    <a:pt x="2555" y="231909"/>
                    <a:pt x="0" y="221171"/>
                  </a:cubicBezTo>
                  <a:cubicBezTo>
                    <a:pt x="30533" y="258720"/>
                    <a:pt x="85725" y="264409"/>
                    <a:pt x="123275" y="233876"/>
                  </a:cubicBezTo>
                  <a:cubicBezTo>
                    <a:pt x="146868" y="214691"/>
                    <a:pt x="158829" y="184647"/>
                    <a:pt x="154877" y="154496"/>
                  </a:cubicBezTo>
                  <a:cubicBezTo>
                    <a:pt x="175506" y="142012"/>
                    <a:pt x="192438" y="124258"/>
                    <a:pt x="203930" y="103061"/>
                  </a:cubicBezTo>
                  <a:cubicBezTo>
                    <a:pt x="249720" y="118566"/>
                    <a:pt x="299410" y="94015"/>
                    <a:pt x="314915" y="48224"/>
                  </a:cubicBezTo>
                  <a:cubicBezTo>
                    <a:pt x="320136" y="32806"/>
                    <a:pt x="320954" y="16238"/>
                    <a:pt x="317278" y="3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59"/>
          <p:cNvGrpSpPr/>
          <p:nvPr/>
        </p:nvGrpSpPr>
        <p:grpSpPr>
          <a:xfrm rot="947725">
            <a:off x="7846902" y="4830563"/>
            <a:ext cx="610106" cy="1494274"/>
            <a:chOff x="1933425" y="1057276"/>
            <a:chExt cx="1880806" cy="4606479"/>
          </a:xfrm>
        </p:grpSpPr>
        <p:sp>
          <p:nvSpPr>
            <p:cNvPr id="258" name="Google Shape;258;p59"/>
            <p:cNvSpPr/>
            <p:nvPr/>
          </p:nvSpPr>
          <p:spPr>
            <a:xfrm>
              <a:off x="2909262" y="1057276"/>
              <a:ext cx="509327" cy="2927126"/>
            </a:xfrm>
            <a:custGeom>
              <a:rect b="b" l="l" r="r" t="t"/>
              <a:pathLst>
                <a:path extrusionOk="0" h="2927126" w="509327">
                  <a:moveTo>
                    <a:pt x="509111" y="61435"/>
                  </a:moveTo>
                  <a:lnTo>
                    <a:pt x="218027" y="2927127"/>
                  </a:lnTo>
                  <a:lnTo>
                    <a:pt x="0" y="2905124"/>
                  </a:lnTo>
                  <a:lnTo>
                    <a:pt x="291084" y="39337"/>
                  </a:lnTo>
                  <a:cubicBezTo>
                    <a:pt x="293541" y="15438"/>
                    <a:pt x="314786" y="-2026"/>
                    <a:pt x="338709" y="189"/>
                  </a:cubicBezTo>
                  <a:lnTo>
                    <a:pt x="469868" y="13524"/>
                  </a:lnTo>
                  <a:cubicBezTo>
                    <a:pt x="493929" y="15930"/>
                    <a:pt x="511491" y="37372"/>
                    <a:pt x="509111" y="614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59"/>
            <p:cNvSpPr/>
            <p:nvPr/>
          </p:nvSpPr>
          <p:spPr>
            <a:xfrm>
              <a:off x="3142338" y="1403699"/>
              <a:ext cx="234029" cy="392715"/>
            </a:xfrm>
            <a:custGeom>
              <a:rect b="b" l="l" r="r" t="t"/>
              <a:pathLst>
                <a:path extrusionOk="0" h="392715" w="234029">
                  <a:moveTo>
                    <a:pt x="234029" y="128207"/>
                  </a:moveTo>
                  <a:lnTo>
                    <a:pt x="207169" y="392716"/>
                  </a:lnTo>
                  <a:lnTo>
                    <a:pt x="0" y="264509"/>
                  </a:lnTo>
                  <a:lnTo>
                    <a:pt x="26861" y="0"/>
                  </a:lnTo>
                  <a:lnTo>
                    <a:pt x="234029" y="128207"/>
                  </a:ln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59"/>
            <p:cNvSpPr/>
            <p:nvPr/>
          </p:nvSpPr>
          <p:spPr>
            <a:xfrm>
              <a:off x="3095666" y="1862899"/>
              <a:ext cx="234029" cy="392620"/>
            </a:xfrm>
            <a:custGeom>
              <a:rect b="b" l="l" r="r" t="t"/>
              <a:pathLst>
                <a:path extrusionOk="0" h="392620" w="234029">
                  <a:moveTo>
                    <a:pt x="234029" y="128111"/>
                  </a:moveTo>
                  <a:lnTo>
                    <a:pt x="207169" y="392621"/>
                  </a:lnTo>
                  <a:lnTo>
                    <a:pt x="0" y="264414"/>
                  </a:lnTo>
                  <a:lnTo>
                    <a:pt x="26860" y="0"/>
                  </a:lnTo>
                  <a:lnTo>
                    <a:pt x="234029" y="128111"/>
                  </a:ln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59"/>
            <p:cNvSpPr/>
            <p:nvPr/>
          </p:nvSpPr>
          <p:spPr>
            <a:xfrm>
              <a:off x="3049088" y="2322004"/>
              <a:ext cx="234029" cy="392620"/>
            </a:xfrm>
            <a:custGeom>
              <a:rect b="b" l="l" r="r" t="t"/>
              <a:pathLst>
                <a:path extrusionOk="0" h="392620" w="234029">
                  <a:moveTo>
                    <a:pt x="234029" y="128207"/>
                  </a:moveTo>
                  <a:lnTo>
                    <a:pt x="207169" y="392621"/>
                  </a:lnTo>
                  <a:lnTo>
                    <a:pt x="0" y="264414"/>
                  </a:lnTo>
                  <a:lnTo>
                    <a:pt x="26765" y="0"/>
                  </a:lnTo>
                  <a:lnTo>
                    <a:pt x="234029" y="128207"/>
                  </a:ln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59"/>
            <p:cNvSpPr/>
            <p:nvPr/>
          </p:nvSpPr>
          <p:spPr>
            <a:xfrm>
              <a:off x="3002416" y="2781204"/>
              <a:ext cx="234029" cy="392525"/>
            </a:xfrm>
            <a:custGeom>
              <a:rect b="b" l="l" r="r" t="t"/>
              <a:pathLst>
                <a:path extrusionOk="0" h="392525" w="234029">
                  <a:moveTo>
                    <a:pt x="234029" y="128111"/>
                  </a:moveTo>
                  <a:lnTo>
                    <a:pt x="207169" y="392525"/>
                  </a:lnTo>
                  <a:lnTo>
                    <a:pt x="0" y="264414"/>
                  </a:lnTo>
                  <a:lnTo>
                    <a:pt x="26861" y="0"/>
                  </a:lnTo>
                  <a:lnTo>
                    <a:pt x="234029" y="128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59"/>
            <p:cNvSpPr/>
            <p:nvPr/>
          </p:nvSpPr>
          <p:spPr>
            <a:xfrm>
              <a:off x="2955744" y="3240309"/>
              <a:ext cx="234124" cy="392620"/>
            </a:xfrm>
            <a:custGeom>
              <a:rect b="b" l="l" r="r" t="t"/>
              <a:pathLst>
                <a:path extrusionOk="0" h="392620" w="234124">
                  <a:moveTo>
                    <a:pt x="234124" y="128206"/>
                  </a:moveTo>
                  <a:lnTo>
                    <a:pt x="207169" y="392621"/>
                  </a:lnTo>
                  <a:lnTo>
                    <a:pt x="0" y="264509"/>
                  </a:lnTo>
                  <a:lnTo>
                    <a:pt x="26861" y="0"/>
                  </a:lnTo>
                  <a:lnTo>
                    <a:pt x="234124" y="128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59"/>
            <p:cNvSpPr/>
            <p:nvPr/>
          </p:nvSpPr>
          <p:spPr>
            <a:xfrm>
              <a:off x="2069919" y="2527649"/>
              <a:ext cx="1607724" cy="214407"/>
            </a:xfrm>
            <a:custGeom>
              <a:rect b="b" l="l" r="r" t="t"/>
              <a:pathLst>
                <a:path extrusionOk="0" h="214407" w="1607724">
                  <a:moveTo>
                    <a:pt x="99060" y="0"/>
                  </a:moveTo>
                  <a:lnTo>
                    <a:pt x="1508760" y="0"/>
                  </a:lnTo>
                  <a:cubicBezTo>
                    <a:pt x="1563417" y="0"/>
                    <a:pt x="1607725" y="44308"/>
                    <a:pt x="1607725" y="98965"/>
                  </a:cubicBezTo>
                  <a:lnTo>
                    <a:pt x="1607725" y="214408"/>
                  </a:lnTo>
                  <a:lnTo>
                    <a:pt x="1607725" y="214408"/>
                  </a:lnTo>
                  <a:lnTo>
                    <a:pt x="0" y="214408"/>
                  </a:lnTo>
                  <a:lnTo>
                    <a:pt x="0" y="214408"/>
                  </a:lnTo>
                  <a:lnTo>
                    <a:pt x="0" y="98965"/>
                  </a:lnTo>
                  <a:cubicBezTo>
                    <a:pt x="0" y="44308"/>
                    <a:pt x="44308" y="0"/>
                    <a:pt x="98965" y="0"/>
                  </a:cubicBezTo>
                  <a:cubicBezTo>
                    <a:pt x="98997" y="0"/>
                    <a:pt x="99028" y="0"/>
                    <a:pt x="99060" y="0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59"/>
            <p:cNvSpPr/>
            <p:nvPr/>
          </p:nvSpPr>
          <p:spPr>
            <a:xfrm>
              <a:off x="2069919" y="2659665"/>
              <a:ext cx="1607819" cy="82486"/>
            </a:xfrm>
            <a:custGeom>
              <a:rect b="b" l="l" r="r" t="t"/>
              <a:pathLst>
                <a:path extrusionOk="0" h="82486" w="1607819">
                  <a:moveTo>
                    <a:pt x="0" y="0"/>
                  </a:moveTo>
                  <a:lnTo>
                    <a:pt x="1607820" y="0"/>
                  </a:lnTo>
                  <a:lnTo>
                    <a:pt x="1607820" y="82486"/>
                  </a:lnTo>
                  <a:lnTo>
                    <a:pt x="0" y="824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59"/>
            <p:cNvSpPr/>
            <p:nvPr/>
          </p:nvSpPr>
          <p:spPr>
            <a:xfrm>
              <a:off x="2027913" y="2937129"/>
              <a:ext cx="1691830" cy="2726626"/>
            </a:xfrm>
            <a:custGeom>
              <a:rect b="b" l="l" r="r" t="t"/>
              <a:pathLst>
                <a:path extrusionOk="0" h="2726626" w="1691830">
                  <a:moveTo>
                    <a:pt x="1394079" y="2726627"/>
                  </a:moveTo>
                  <a:lnTo>
                    <a:pt x="297751" y="2726627"/>
                  </a:lnTo>
                  <a:cubicBezTo>
                    <a:pt x="231498" y="2726670"/>
                    <a:pt x="176579" y="2675293"/>
                    <a:pt x="172212" y="2609183"/>
                  </a:cubicBezTo>
                  <a:lnTo>
                    <a:pt x="0" y="0"/>
                  </a:lnTo>
                  <a:lnTo>
                    <a:pt x="1691831" y="0"/>
                  </a:lnTo>
                  <a:lnTo>
                    <a:pt x="1519619" y="2609183"/>
                  </a:lnTo>
                  <a:cubicBezTo>
                    <a:pt x="1515252" y="2675293"/>
                    <a:pt x="1460333" y="2726670"/>
                    <a:pt x="1394079" y="27266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59"/>
            <p:cNvSpPr/>
            <p:nvPr/>
          </p:nvSpPr>
          <p:spPr>
            <a:xfrm>
              <a:off x="2027913" y="2937129"/>
              <a:ext cx="1691830" cy="2726531"/>
            </a:xfrm>
            <a:custGeom>
              <a:rect b="b" l="l" r="r" t="t"/>
              <a:pathLst>
                <a:path extrusionOk="0" h="2726531" w="1691830">
                  <a:moveTo>
                    <a:pt x="1673828" y="272796"/>
                  </a:moveTo>
                  <a:lnTo>
                    <a:pt x="1287780" y="272796"/>
                  </a:lnTo>
                  <a:cubicBezTo>
                    <a:pt x="765043" y="272817"/>
                    <a:pt x="341297" y="696595"/>
                    <a:pt x="341318" y="1219332"/>
                  </a:cubicBezTo>
                  <a:cubicBezTo>
                    <a:pt x="341319" y="1240133"/>
                    <a:pt x="342005" y="1260928"/>
                    <a:pt x="343376" y="1281684"/>
                  </a:cubicBezTo>
                  <a:lnTo>
                    <a:pt x="438626" y="2726531"/>
                  </a:lnTo>
                  <a:lnTo>
                    <a:pt x="297656" y="2726531"/>
                  </a:lnTo>
                  <a:cubicBezTo>
                    <a:pt x="231420" y="2726572"/>
                    <a:pt x="176531" y="2675183"/>
                    <a:pt x="172212" y="2609088"/>
                  </a:cubicBezTo>
                  <a:lnTo>
                    <a:pt x="0" y="0"/>
                  </a:lnTo>
                  <a:lnTo>
                    <a:pt x="1691831" y="0"/>
                  </a:lnTo>
                  <a:close/>
                </a:path>
              </a:pathLst>
            </a:custGeom>
            <a:solidFill>
              <a:srgbClr val="FECA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59"/>
            <p:cNvSpPr/>
            <p:nvPr/>
          </p:nvSpPr>
          <p:spPr>
            <a:xfrm>
              <a:off x="1933425" y="2733103"/>
              <a:ext cx="1880806" cy="203930"/>
            </a:xfrm>
            <a:custGeom>
              <a:rect b="b" l="l" r="r" t="t"/>
              <a:pathLst>
                <a:path extrusionOk="0" h="203930" w="1880806">
                  <a:moveTo>
                    <a:pt x="1778794" y="0"/>
                  </a:moveTo>
                  <a:cubicBezTo>
                    <a:pt x="1835134" y="0"/>
                    <a:pt x="1880806" y="0"/>
                    <a:pt x="1880806" y="0"/>
                  </a:cubicBezTo>
                  <a:lnTo>
                    <a:pt x="1880806" y="203930"/>
                  </a:lnTo>
                  <a:cubicBezTo>
                    <a:pt x="1880806" y="203930"/>
                    <a:pt x="1835134" y="203930"/>
                    <a:pt x="1778794" y="203930"/>
                  </a:cubicBezTo>
                  <a:lnTo>
                    <a:pt x="102013" y="203930"/>
                  </a:lnTo>
                  <a:cubicBezTo>
                    <a:pt x="45673" y="203930"/>
                    <a:pt x="0" y="203930"/>
                    <a:pt x="0" y="203930"/>
                  </a:cubicBezTo>
                  <a:lnTo>
                    <a:pt x="0" y="0"/>
                  </a:lnTo>
                  <a:cubicBezTo>
                    <a:pt x="0" y="0"/>
                    <a:pt x="45673" y="0"/>
                    <a:pt x="102013" y="0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59"/>
            <p:cNvSpPr/>
            <p:nvPr/>
          </p:nvSpPr>
          <p:spPr>
            <a:xfrm>
              <a:off x="2040105" y="3121818"/>
              <a:ext cx="1591913" cy="1726550"/>
            </a:xfrm>
            <a:custGeom>
              <a:rect b="b" l="l" r="r" t="t"/>
              <a:pathLst>
                <a:path extrusionOk="0" h="1726550" w="1591913">
                  <a:moveTo>
                    <a:pt x="0" y="0"/>
                  </a:moveTo>
                  <a:cubicBezTo>
                    <a:pt x="0" y="0"/>
                    <a:pt x="399479" y="975836"/>
                    <a:pt x="1591913" y="1144714"/>
                  </a:cubicBezTo>
                  <a:lnTo>
                    <a:pt x="1553813" y="1726502"/>
                  </a:lnTo>
                  <a:cubicBezTo>
                    <a:pt x="1553813" y="1726502"/>
                    <a:pt x="615887" y="1745552"/>
                    <a:pt x="58388" y="1034605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59"/>
            <p:cNvSpPr/>
            <p:nvPr/>
          </p:nvSpPr>
          <p:spPr>
            <a:xfrm>
              <a:off x="2142690" y="4792408"/>
              <a:ext cx="1429607" cy="583329"/>
            </a:xfrm>
            <a:custGeom>
              <a:rect b="b" l="l" r="r" t="t"/>
              <a:pathLst>
                <a:path extrusionOk="0" h="583329" w="1429607">
                  <a:moveTo>
                    <a:pt x="1429607" y="378428"/>
                  </a:moveTo>
                  <a:cubicBezTo>
                    <a:pt x="1429607" y="378428"/>
                    <a:pt x="629507" y="455962"/>
                    <a:pt x="0" y="0"/>
                  </a:cubicBezTo>
                  <a:lnTo>
                    <a:pt x="24003" y="317944"/>
                  </a:lnTo>
                  <a:cubicBezTo>
                    <a:pt x="24003" y="317944"/>
                    <a:pt x="764000" y="650367"/>
                    <a:pt x="1416939" y="571119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5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Slide">
  <p:cSld name="14_Title Slide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0"/>
          <p:cNvSpPr/>
          <p:nvPr/>
        </p:nvSpPr>
        <p:spPr>
          <a:xfrm>
            <a:off x="1437619" y="2173970"/>
            <a:ext cx="2822478" cy="2822478"/>
          </a:xfrm>
          <a:prstGeom prst="roundRect">
            <a:avLst>
              <a:gd fmla="val 10188" name="adj"/>
            </a:avLst>
          </a:prstGeom>
          <a:solidFill>
            <a:schemeClr val="accent3"/>
          </a:solidFill>
          <a:ln>
            <a:noFill/>
          </a:ln>
          <a:effectLst>
            <a:outerShdw blurRad="292100" rotWithShape="0" algn="ctr" dir="5400000" dist="1524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60"/>
          <p:cNvSpPr/>
          <p:nvPr/>
        </p:nvSpPr>
        <p:spPr>
          <a:xfrm>
            <a:off x="4684761" y="2173970"/>
            <a:ext cx="2822478" cy="2822478"/>
          </a:xfrm>
          <a:prstGeom prst="roundRect">
            <a:avLst>
              <a:gd fmla="val 10188" name="adj"/>
            </a:avLst>
          </a:prstGeom>
          <a:solidFill>
            <a:schemeClr val="accent3"/>
          </a:solidFill>
          <a:ln>
            <a:noFill/>
          </a:ln>
          <a:effectLst>
            <a:outerShdw blurRad="292100" rotWithShape="0" algn="ctr" dir="5400000" dist="1524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60"/>
          <p:cNvSpPr/>
          <p:nvPr/>
        </p:nvSpPr>
        <p:spPr>
          <a:xfrm>
            <a:off x="7901660" y="2173970"/>
            <a:ext cx="2822478" cy="2822478"/>
          </a:xfrm>
          <a:prstGeom prst="roundRect">
            <a:avLst>
              <a:gd fmla="val 10188" name="adj"/>
            </a:avLst>
          </a:prstGeom>
          <a:solidFill>
            <a:schemeClr val="accent3"/>
          </a:solidFill>
          <a:ln>
            <a:noFill/>
          </a:ln>
          <a:effectLst>
            <a:outerShdw blurRad="292100" rotWithShape="0" algn="ctr" dir="5400000" dist="1524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6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Title Slide">
  <p:cSld name="15_Title Slide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1"/>
          <p:cNvSpPr/>
          <p:nvPr/>
        </p:nvSpPr>
        <p:spPr>
          <a:xfrm flipH="1">
            <a:off x="10296939" y="4900966"/>
            <a:ext cx="1895060" cy="1957033"/>
          </a:xfrm>
          <a:custGeom>
            <a:rect b="b" l="l" r="r" t="t"/>
            <a:pathLst>
              <a:path extrusionOk="0" h="1306286" w="1264920">
                <a:moveTo>
                  <a:pt x="174171" y="487277"/>
                </a:moveTo>
                <a:cubicBezTo>
                  <a:pt x="507460" y="487277"/>
                  <a:pt x="777644" y="757460"/>
                  <a:pt x="777644" y="1090749"/>
                </a:cubicBezTo>
                <a:cubicBezTo>
                  <a:pt x="777644" y="1132410"/>
                  <a:pt x="773422" y="1173085"/>
                  <a:pt x="765383" y="1212370"/>
                </a:cubicBezTo>
                <a:lnTo>
                  <a:pt x="736230" y="1306286"/>
                </a:lnTo>
                <a:lnTo>
                  <a:pt x="0" y="1306286"/>
                </a:lnTo>
                <a:lnTo>
                  <a:pt x="0" y="515850"/>
                </a:lnTo>
                <a:lnTo>
                  <a:pt x="52550" y="499537"/>
                </a:lnTo>
                <a:cubicBezTo>
                  <a:pt x="91835" y="491498"/>
                  <a:pt x="132510" y="487277"/>
                  <a:pt x="174171" y="487277"/>
                </a:cubicBezTo>
                <a:close/>
                <a:moveTo>
                  <a:pt x="174171" y="0"/>
                </a:moveTo>
                <a:cubicBezTo>
                  <a:pt x="776575" y="0"/>
                  <a:pt x="1264920" y="488345"/>
                  <a:pt x="1264920" y="1090749"/>
                </a:cubicBezTo>
                <a:cubicBezTo>
                  <a:pt x="1264920" y="1128399"/>
                  <a:pt x="1263012" y="1165604"/>
                  <a:pt x="1259289" y="1202272"/>
                </a:cubicBezTo>
                <a:lnTo>
                  <a:pt x="1243414" y="1306286"/>
                </a:lnTo>
                <a:lnTo>
                  <a:pt x="885984" y="1306286"/>
                </a:lnTo>
                <a:lnTo>
                  <a:pt x="906148" y="1241328"/>
                </a:lnTo>
                <a:cubicBezTo>
                  <a:pt x="916101" y="1192689"/>
                  <a:pt x="921328" y="1142330"/>
                  <a:pt x="921328" y="1090749"/>
                </a:cubicBezTo>
                <a:cubicBezTo>
                  <a:pt x="921328" y="678106"/>
                  <a:pt x="586815" y="343592"/>
                  <a:pt x="174171" y="343592"/>
                </a:cubicBezTo>
                <a:cubicBezTo>
                  <a:pt x="122591" y="343592"/>
                  <a:pt x="72231" y="348819"/>
                  <a:pt x="23593" y="358772"/>
                </a:cubicBezTo>
                <a:lnTo>
                  <a:pt x="0" y="366096"/>
                </a:lnTo>
                <a:lnTo>
                  <a:pt x="0" y="15193"/>
                </a:lnTo>
                <a:lnTo>
                  <a:pt x="62648" y="5632"/>
                </a:lnTo>
                <a:cubicBezTo>
                  <a:pt x="99316" y="1908"/>
                  <a:pt x="136521" y="0"/>
                  <a:pt x="1741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61"/>
          <p:cNvSpPr txBox="1"/>
          <p:nvPr/>
        </p:nvSpPr>
        <p:spPr>
          <a:xfrm>
            <a:off x="10423412" y="6152021"/>
            <a:ext cx="150244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Movie</a:t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Slide">
  <p:cSld name="16_Title Slide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2"/>
          <p:cNvSpPr/>
          <p:nvPr/>
        </p:nvSpPr>
        <p:spPr>
          <a:xfrm rot="10800000">
            <a:off x="-1" y="-1"/>
            <a:ext cx="6589487" cy="2941984"/>
          </a:xfrm>
          <a:prstGeom prst="snip1Rect">
            <a:avLst>
              <a:gd fmla="val 25939" name="adj"/>
            </a:avLst>
          </a:prstGeom>
          <a:solidFill>
            <a:schemeClr val="accent3"/>
          </a:solidFill>
          <a:ln>
            <a:noFill/>
          </a:ln>
          <a:effectLst>
            <a:outerShdw blurRad="152400" sx="87000" rotWithShape="0" algn="t" dir="5400000" dist="152400" sy="87000">
              <a:srgbClr val="000000">
                <a:alpha val="2352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grpSp>
        <p:nvGrpSpPr>
          <p:cNvPr id="283" name="Google Shape;283;p62"/>
          <p:cNvGrpSpPr/>
          <p:nvPr/>
        </p:nvGrpSpPr>
        <p:grpSpPr>
          <a:xfrm>
            <a:off x="305232" y="227842"/>
            <a:ext cx="1934299" cy="276999"/>
            <a:chOff x="7100711" y="6152704"/>
            <a:chExt cx="1934299" cy="276999"/>
          </a:xfrm>
        </p:grpSpPr>
        <p:sp>
          <p:nvSpPr>
            <p:cNvPr id="284" name="Google Shape;284;p62"/>
            <p:cNvSpPr/>
            <p:nvPr/>
          </p:nvSpPr>
          <p:spPr>
            <a:xfrm>
              <a:off x="7100711" y="6185896"/>
              <a:ext cx="204708" cy="204708"/>
            </a:xfrm>
            <a:custGeom>
              <a:rect b="b" l="l" r="r" t="t"/>
              <a:pathLst>
                <a:path extrusionOk="0" h="204708" w="204708">
                  <a:moveTo>
                    <a:pt x="102354" y="0"/>
                  </a:moveTo>
                  <a:cubicBezTo>
                    <a:pt x="158883" y="0"/>
                    <a:pt x="204708" y="45825"/>
                    <a:pt x="204708" y="102354"/>
                  </a:cubicBezTo>
                  <a:cubicBezTo>
                    <a:pt x="204708" y="158883"/>
                    <a:pt x="158883" y="204708"/>
                    <a:pt x="102354" y="204708"/>
                  </a:cubicBezTo>
                  <a:cubicBezTo>
                    <a:pt x="45825" y="204708"/>
                    <a:pt x="0" y="158883"/>
                    <a:pt x="0" y="102354"/>
                  </a:cubicBezTo>
                  <a:cubicBezTo>
                    <a:pt x="0" y="45825"/>
                    <a:pt x="45825" y="0"/>
                    <a:pt x="102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rotWithShape="0" algn="ctr" dir="2700000" dist="292100">
                <a:schemeClr val="accent2">
                  <a:alpha val="11372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5" name="Google Shape;285;p62"/>
            <p:cNvSpPr txBox="1"/>
            <p:nvPr/>
          </p:nvSpPr>
          <p:spPr>
            <a:xfrm>
              <a:off x="7326900" y="6152704"/>
              <a:ext cx="170811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LIVE STREAMING</a:t>
              </a:r>
              <a:endParaRPr b="1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86" name="Google Shape;286;p6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Title Slide">
  <p:cSld name="17_Title Slide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3"/>
          <p:cNvSpPr/>
          <p:nvPr/>
        </p:nvSpPr>
        <p:spPr>
          <a:xfrm>
            <a:off x="370114" y="543339"/>
            <a:ext cx="11451772" cy="5512904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762000" sx="89000" rotWithShape="0" algn="ctr" dir="5400000" dist="635000" sy="89000">
              <a:schemeClr val="dk1">
                <a:alpha val="54509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6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Slide">
  <p:cSld name="18_Title Slide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4"/>
          <p:cNvSpPr/>
          <p:nvPr/>
        </p:nvSpPr>
        <p:spPr>
          <a:xfrm>
            <a:off x="1385031" y="4088755"/>
            <a:ext cx="4357647" cy="1205895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762000" sx="89000" rotWithShape="0" algn="ctr" dir="5400000" dist="635000" sy="89000">
              <a:schemeClr val="dk1">
                <a:alpha val="54509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2" name="Google Shape;292;p64"/>
          <p:cNvSpPr/>
          <p:nvPr/>
        </p:nvSpPr>
        <p:spPr>
          <a:xfrm>
            <a:off x="6367848" y="4088755"/>
            <a:ext cx="4357647" cy="1205895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762000" sx="89000" rotWithShape="0" algn="ctr" dir="5400000" dist="635000" sy="89000">
              <a:schemeClr val="dk1">
                <a:alpha val="54509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64"/>
          <p:cNvSpPr txBox="1"/>
          <p:nvPr/>
        </p:nvSpPr>
        <p:spPr>
          <a:xfrm>
            <a:off x="991475" y="426150"/>
            <a:ext cx="62538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DA831"/>
                </a:solidFill>
                <a:latin typeface="Impact"/>
                <a:ea typeface="Impact"/>
                <a:cs typeface="Impact"/>
                <a:sym typeface="Impact"/>
              </a:rPr>
              <a:t>CONTENTS</a:t>
            </a:r>
            <a:endParaRPr sz="9600">
              <a:solidFill>
                <a:srgbClr val="FDA83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4" name="Google Shape;294;p64"/>
          <p:cNvSpPr/>
          <p:nvPr/>
        </p:nvSpPr>
        <p:spPr>
          <a:xfrm>
            <a:off x="1385031" y="1597346"/>
            <a:ext cx="4357647" cy="1205895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762000" sx="89000" rotWithShape="0" algn="ctr" dir="5400000" dist="635000" sy="89000">
              <a:schemeClr val="dk1">
                <a:alpha val="54509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" name="Google Shape;295;p64"/>
          <p:cNvSpPr/>
          <p:nvPr/>
        </p:nvSpPr>
        <p:spPr>
          <a:xfrm>
            <a:off x="6367848" y="1597346"/>
            <a:ext cx="4357647" cy="1205895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762000" sx="89000" rotWithShape="0" algn="ctr" dir="5400000" dist="635000" sy="89000">
              <a:schemeClr val="dk1">
                <a:alpha val="54509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6" name="Google Shape;296;p6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Title Slide">
  <p:cSld name="19_Title Slide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5"/>
          <p:cNvSpPr/>
          <p:nvPr/>
        </p:nvSpPr>
        <p:spPr>
          <a:xfrm>
            <a:off x="7184570" y="3860800"/>
            <a:ext cx="5007428" cy="1930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762000" sx="89000" rotWithShape="0" algn="ctr" dir="5400000" dist="635000" sy="89000">
              <a:schemeClr val="dk1">
                <a:alpha val="54509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9" name="Google Shape;299;p6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Slide">
  <p:cSld name="13_Title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8"/>
          <p:cNvSpPr/>
          <p:nvPr/>
        </p:nvSpPr>
        <p:spPr>
          <a:xfrm>
            <a:off x="741224" y="1965326"/>
            <a:ext cx="2422482" cy="4369689"/>
          </a:xfrm>
          <a:prstGeom prst="roundRect">
            <a:avLst>
              <a:gd fmla="val 11364" name="adj"/>
            </a:avLst>
          </a:prstGeom>
          <a:solidFill>
            <a:schemeClr val="accent4"/>
          </a:solidFill>
          <a:ln>
            <a:noFill/>
          </a:ln>
          <a:effectLst>
            <a:outerShdw blurRad="419100" rotWithShape="0" algn="ctr" dir="5400000" dist="292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48"/>
          <p:cNvSpPr/>
          <p:nvPr/>
        </p:nvSpPr>
        <p:spPr>
          <a:xfrm>
            <a:off x="1090930" y="2131666"/>
            <a:ext cx="1723070" cy="17230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92100" rotWithShape="0" algn="ctr" dir="5400000" dist="1524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8"/>
          <p:cNvSpPr/>
          <p:nvPr/>
        </p:nvSpPr>
        <p:spPr>
          <a:xfrm>
            <a:off x="3418612" y="1965326"/>
            <a:ext cx="2422482" cy="4369689"/>
          </a:xfrm>
          <a:prstGeom prst="roundRect">
            <a:avLst>
              <a:gd fmla="val 11364" name="adj"/>
            </a:avLst>
          </a:prstGeom>
          <a:solidFill>
            <a:schemeClr val="accent3"/>
          </a:solidFill>
          <a:ln>
            <a:noFill/>
          </a:ln>
          <a:effectLst>
            <a:outerShdw blurRad="419100" rotWithShape="0" algn="ctr" dir="5400000" dist="292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48"/>
          <p:cNvSpPr/>
          <p:nvPr/>
        </p:nvSpPr>
        <p:spPr>
          <a:xfrm>
            <a:off x="6096000" y="1965326"/>
            <a:ext cx="2422482" cy="4369689"/>
          </a:xfrm>
          <a:prstGeom prst="roundRect">
            <a:avLst>
              <a:gd fmla="val 11364" name="adj"/>
            </a:avLst>
          </a:prstGeom>
          <a:solidFill>
            <a:schemeClr val="accent4"/>
          </a:solidFill>
          <a:ln>
            <a:noFill/>
          </a:ln>
          <a:effectLst>
            <a:outerShdw blurRad="419100" rotWithShape="0" algn="ctr" dir="5400000" dist="292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48"/>
          <p:cNvSpPr/>
          <p:nvPr/>
        </p:nvSpPr>
        <p:spPr>
          <a:xfrm>
            <a:off x="8773388" y="1965326"/>
            <a:ext cx="2422482" cy="4369689"/>
          </a:xfrm>
          <a:prstGeom prst="roundRect">
            <a:avLst>
              <a:gd fmla="val 11364" name="adj"/>
            </a:avLst>
          </a:prstGeom>
          <a:solidFill>
            <a:schemeClr val="accent3"/>
          </a:solidFill>
          <a:ln>
            <a:noFill/>
          </a:ln>
          <a:effectLst>
            <a:outerShdw blurRad="419100" rotWithShape="0" algn="ctr" dir="5400000" dist="292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48"/>
          <p:cNvSpPr/>
          <p:nvPr/>
        </p:nvSpPr>
        <p:spPr>
          <a:xfrm>
            <a:off x="3747685" y="2131666"/>
            <a:ext cx="1723070" cy="17230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92100" rotWithShape="0" algn="ctr" dir="5400000" dist="1524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8"/>
          <p:cNvSpPr/>
          <p:nvPr/>
        </p:nvSpPr>
        <p:spPr>
          <a:xfrm>
            <a:off x="6379345" y="2131666"/>
            <a:ext cx="1723070" cy="17230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92100" rotWithShape="0" algn="ctr" dir="5400000" dist="1524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8"/>
          <p:cNvSpPr/>
          <p:nvPr/>
        </p:nvSpPr>
        <p:spPr>
          <a:xfrm>
            <a:off x="9103472" y="2131666"/>
            <a:ext cx="1723070" cy="17230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92100" rotWithShape="0" algn="ctr" dir="5400000" dist="1524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Slide">
  <p:cSld name="20_Title Slide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6"/>
          <p:cNvSpPr/>
          <p:nvPr/>
        </p:nvSpPr>
        <p:spPr>
          <a:xfrm rot="10800000">
            <a:off x="9422296" y="-1"/>
            <a:ext cx="2779776" cy="2870680"/>
          </a:xfrm>
          <a:custGeom>
            <a:rect b="b" l="l" r="r" t="t"/>
            <a:pathLst>
              <a:path extrusionOk="0" h="1306286" w="1264920">
                <a:moveTo>
                  <a:pt x="174171" y="487277"/>
                </a:moveTo>
                <a:cubicBezTo>
                  <a:pt x="507460" y="487277"/>
                  <a:pt x="777644" y="757460"/>
                  <a:pt x="777644" y="1090749"/>
                </a:cubicBezTo>
                <a:cubicBezTo>
                  <a:pt x="777644" y="1132410"/>
                  <a:pt x="773422" y="1173085"/>
                  <a:pt x="765383" y="1212370"/>
                </a:cubicBezTo>
                <a:lnTo>
                  <a:pt x="736230" y="1306286"/>
                </a:lnTo>
                <a:lnTo>
                  <a:pt x="0" y="1306286"/>
                </a:lnTo>
                <a:lnTo>
                  <a:pt x="0" y="515850"/>
                </a:lnTo>
                <a:lnTo>
                  <a:pt x="52550" y="499537"/>
                </a:lnTo>
                <a:cubicBezTo>
                  <a:pt x="91835" y="491498"/>
                  <a:pt x="132510" y="487277"/>
                  <a:pt x="174171" y="487277"/>
                </a:cubicBezTo>
                <a:close/>
                <a:moveTo>
                  <a:pt x="174171" y="0"/>
                </a:moveTo>
                <a:cubicBezTo>
                  <a:pt x="776575" y="0"/>
                  <a:pt x="1264920" y="488345"/>
                  <a:pt x="1264920" y="1090749"/>
                </a:cubicBezTo>
                <a:cubicBezTo>
                  <a:pt x="1264920" y="1128399"/>
                  <a:pt x="1263012" y="1165604"/>
                  <a:pt x="1259289" y="1202272"/>
                </a:cubicBezTo>
                <a:lnTo>
                  <a:pt x="1243414" y="1306286"/>
                </a:lnTo>
                <a:lnTo>
                  <a:pt x="885984" y="1306286"/>
                </a:lnTo>
                <a:lnTo>
                  <a:pt x="906148" y="1241328"/>
                </a:lnTo>
                <a:cubicBezTo>
                  <a:pt x="916101" y="1192689"/>
                  <a:pt x="921328" y="1142330"/>
                  <a:pt x="921328" y="1090749"/>
                </a:cubicBezTo>
                <a:cubicBezTo>
                  <a:pt x="921328" y="678106"/>
                  <a:pt x="586815" y="343592"/>
                  <a:pt x="174171" y="343592"/>
                </a:cubicBezTo>
                <a:cubicBezTo>
                  <a:pt x="122591" y="343592"/>
                  <a:pt x="72231" y="348819"/>
                  <a:pt x="23593" y="358772"/>
                </a:cubicBezTo>
                <a:lnTo>
                  <a:pt x="0" y="366096"/>
                </a:lnTo>
                <a:lnTo>
                  <a:pt x="0" y="15193"/>
                </a:lnTo>
                <a:lnTo>
                  <a:pt x="62648" y="5632"/>
                </a:lnTo>
                <a:cubicBezTo>
                  <a:pt x="99316" y="1908"/>
                  <a:pt x="136521" y="0"/>
                  <a:pt x="1741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66"/>
          <p:cNvSpPr/>
          <p:nvPr/>
        </p:nvSpPr>
        <p:spPr>
          <a:xfrm>
            <a:off x="370114" y="1325217"/>
            <a:ext cx="11451772" cy="3949148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762000" sx="89000" rotWithShape="0" algn="ctr" dir="5400000" dist="635000" sy="89000">
              <a:schemeClr val="dk1">
                <a:alpha val="54509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03" name="Google Shape;303;p66"/>
          <p:cNvGrpSpPr/>
          <p:nvPr/>
        </p:nvGrpSpPr>
        <p:grpSpPr>
          <a:xfrm rot="-787213">
            <a:off x="1080762" y="4197079"/>
            <a:ext cx="641005" cy="890294"/>
            <a:chOff x="1201070" y="231839"/>
            <a:chExt cx="8479957" cy="11777833"/>
          </a:xfrm>
        </p:grpSpPr>
        <p:sp>
          <p:nvSpPr>
            <p:cNvPr id="304" name="Google Shape;304;p66"/>
            <p:cNvSpPr/>
            <p:nvPr/>
          </p:nvSpPr>
          <p:spPr>
            <a:xfrm>
              <a:off x="1242162" y="231839"/>
              <a:ext cx="8429268" cy="4118977"/>
            </a:xfrm>
            <a:custGeom>
              <a:rect b="b" l="l" r="r" t="t"/>
              <a:pathLst>
                <a:path extrusionOk="0" h="1222714" w="2502219">
                  <a:moveTo>
                    <a:pt x="2414486" y="647309"/>
                  </a:moveTo>
                  <a:cubicBezTo>
                    <a:pt x="2415972" y="638464"/>
                    <a:pt x="2416737" y="629513"/>
                    <a:pt x="2416772" y="620544"/>
                  </a:cubicBezTo>
                  <a:cubicBezTo>
                    <a:pt x="2416772" y="526854"/>
                    <a:pt x="2340821" y="450904"/>
                    <a:pt x="2247132" y="450904"/>
                  </a:cubicBezTo>
                  <a:cubicBezTo>
                    <a:pt x="2247213" y="357319"/>
                    <a:pt x="2171413" y="281388"/>
                    <a:pt x="2077829" y="281307"/>
                  </a:cubicBezTo>
                  <a:cubicBezTo>
                    <a:pt x="2041456" y="281276"/>
                    <a:pt x="2006039" y="292949"/>
                    <a:pt x="1976812" y="314601"/>
                  </a:cubicBezTo>
                  <a:cubicBezTo>
                    <a:pt x="1970549" y="271922"/>
                    <a:pt x="1930873" y="242401"/>
                    <a:pt x="1888194" y="248664"/>
                  </a:cubicBezTo>
                  <a:cubicBezTo>
                    <a:pt x="1877927" y="250171"/>
                    <a:pt x="1868063" y="253708"/>
                    <a:pt x="1859178" y="259070"/>
                  </a:cubicBezTo>
                  <a:cubicBezTo>
                    <a:pt x="1842274" y="190799"/>
                    <a:pt x="1773226" y="149157"/>
                    <a:pt x="1704954" y="166062"/>
                  </a:cubicBezTo>
                  <a:cubicBezTo>
                    <a:pt x="1684919" y="171022"/>
                    <a:pt x="1666390" y="180779"/>
                    <a:pt x="1650962" y="194491"/>
                  </a:cubicBezTo>
                  <a:cubicBezTo>
                    <a:pt x="1613037" y="108877"/>
                    <a:pt x="1512890" y="70218"/>
                    <a:pt x="1427277" y="108142"/>
                  </a:cubicBezTo>
                  <a:cubicBezTo>
                    <a:pt x="1413016" y="114460"/>
                    <a:pt x="1399695" y="122714"/>
                    <a:pt x="1387691" y="132673"/>
                  </a:cubicBezTo>
                  <a:cubicBezTo>
                    <a:pt x="1367360" y="41324"/>
                    <a:pt x="1276825" y="-16248"/>
                    <a:pt x="1185476" y="4083"/>
                  </a:cubicBezTo>
                  <a:cubicBezTo>
                    <a:pt x="1111248" y="20604"/>
                    <a:pt x="1057117" y="84550"/>
                    <a:pt x="1053078" y="160486"/>
                  </a:cubicBezTo>
                  <a:cubicBezTo>
                    <a:pt x="996588" y="118762"/>
                    <a:pt x="916971" y="130732"/>
                    <a:pt x="875246" y="187221"/>
                  </a:cubicBezTo>
                  <a:cubicBezTo>
                    <a:pt x="874796" y="187831"/>
                    <a:pt x="874352" y="188444"/>
                    <a:pt x="873912" y="189061"/>
                  </a:cubicBezTo>
                  <a:cubicBezTo>
                    <a:pt x="843297" y="162310"/>
                    <a:pt x="797259" y="163596"/>
                    <a:pt x="768185" y="192014"/>
                  </a:cubicBezTo>
                  <a:cubicBezTo>
                    <a:pt x="728756" y="133645"/>
                    <a:pt x="649475" y="118291"/>
                    <a:pt x="591107" y="157720"/>
                  </a:cubicBezTo>
                  <a:cubicBezTo>
                    <a:pt x="567287" y="173810"/>
                    <a:pt x="549602" y="197474"/>
                    <a:pt x="540918" y="224875"/>
                  </a:cubicBezTo>
                  <a:cubicBezTo>
                    <a:pt x="523559" y="216305"/>
                    <a:pt x="504461" y="211841"/>
                    <a:pt x="485102" y="211826"/>
                  </a:cubicBezTo>
                  <a:cubicBezTo>
                    <a:pt x="414611" y="211826"/>
                    <a:pt x="357467" y="268970"/>
                    <a:pt x="357467" y="339461"/>
                  </a:cubicBezTo>
                  <a:cubicBezTo>
                    <a:pt x="357467" y="341271"/>
                    <a:pt x="357467" y="342985"/>
                    <a:pt x="357467" y="344795"/>
                  </a:cubicBezTo>
                  <a:cubicBezTo>
                    <a:pt x="348368" y="341216"/>
                    <a:pt x="338670" y="339405"/>
                    <a:pt x="328892" y="339461"/>
                  </a:cubicBezTo>
                  <a:cubicBezTo>
                    <a:pt x="285703" y="339461"/>
                    <a:pt x="250692" y="374472"/>
                    <a:pt x="250692" y="417661"/>
                  </a:cubicBezTo>
                  <a:cubicBezTo>
                    <a:pt x="250692" y="417693"/>
                    <a:pt x="250692" y="417725"/>
                    <a:pt x="250692" y="417757"/>
                  </a:cubicBezTo>
                  <a:cubicBezTo>
                    <a:pt x="250692" y="419757"/>
                    <a:pt x="250692" y="421852"/>
                    <a:pt x="250692" y="423853"/>
                  </a:cubicBezTo>
                  <a:cubicBezTo>
                    <a:pt x="158845" y="441528"/>
                    <a:pt x="98718" y="530313"/>
                    <a:pt x="116393" y="622160"/>
                  </a:cubicBezTo>
                  <a:cubicBezTo>
                    <a:pt x="117657" y="628730"/>
                    <a:pt x="119310" y="635219"/>
                    <a:pt x="121342" y="641594"/>
                  </a:cubicBezTo>
                  <a:cubicBezTo>
                    <a:pt x="50987" y="645018"/>
                    <a:pt x="-3271" y="704828"/>
                    <a:pt x="154" y="775183"/>
                  </a:cubicBezTo>
                  <a:cubicBezTo>
                    <a:pt x="3578" y="845538"/>
                    <a:pt x="63388" y="899796"/>
                    <a:pt x="133743" y="896372"/>
                  </a:cubicBezTo>
                  <a:cubicBezTo>
                    <a:pt x="152551" y="895456"/>
                    <a:pt x="170924" y="890387"/>
                    <a:pt x="187541" y="881529"/>
                  </a:cubicBezTo>
                  <a:cubicBezTo>
                    <a:pt x="335274" y="1080030"/>
                    <a:pt x="743039" y="1222714"/>
                    <a:pt x="1222909" y="1222714"/>
                  </a:cubicBezTo>
                  <a:cubicBezTo>
                    <a:pt x="1726400" y="1222714"/>
                    <a:pt x="2150453" y="1065742"/>
                    <a:pt x="2278183" y="851906"/>
                  </a:cubicBezTo>
                  <a:cubicBezTo>
                    <a:pt x="2324243" y="905199"/>
                    <a:pt x="2404783" y="911062"/>
                    <a:pt x="2458076" y="865003"/>
                  </a:cubicBezTo>
                  <a:cubicBezTo>
                    <a:pt x="2511368" y="818944"/>
                    <a:pt x="2517232" y="738403"/>
                    <a:pt x="2471172" y="685111"/>
                  </a:cubicBezTo>
                  <a:cubicBezTo>
                    <a:pt x="2456028" y="667589"/>
                    <a:pt x="2436399" y="654521"/>
                    <a:pt x="2414391" y="647309"/>
                  </a:cubicBezTo>
                  <a:close/>
                </a:path>
              </a:pathLst>
            </a:custGeom>
            <a:solidFill>
              <a:srgbClr val="EFC4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66"/>
            <p:cNvSpPr/>
            <p:nvPr/>
          </p:nvSpPr>
          <p:spPr>
            <a:xfrm>
              <a:off x="1623015" y="238627"/>
              <a:ext cx="8048067" cy="2710628"/>
            </a:xfrm>
            <a:custGeom>
              <a:rect b="b" l="l" r="r" t="t"/>
              <a:pathLst>
                <a:path extrusionOk="0" h="804647" w="2389060">
                  <a:moveTo>
                    <a:pt x="2389061" y="766548"/>
                  </a:moveTo>
                  <a:cubicBezTo>
                    <a:pt x="2389051" y="779467"/>
                    <a:pt x="2387092" y="792312"/>
                    <a:pt x="2383251" y="804648"/>
                  </a:cubicBezTo>
                  <a:cubicBezTo>
                    <a:pt x="2370935" y="765265"/>
                    <a:pt x="2340354" y="734258"/>
                    <a:pt x="2301145" y="721399"/>
                  </a:cubicBezTo>
                  <a:cubicBezTo>
                    <a:pt x="2302631" y="712522"/>
                    <a:pt x="2303396" y="703539"/>
                    <a:pt x="2303431" y="694539"/>
                  </a:cubicBezTo>
                  <a:cubicBezTo>
                    <a:pt x="2303694" y="600902"/>
                    <a:pt x="2228000" y="524781"/>
                    <a:pt x="2134363" y="524518"/>
                  </a:cubicBezTo>
                  <a:cubicBezTo>
                    <a:pt x="2134300" y="524518"/>
                    <a:pt x="2134236" y="524517"/>
                    <a:pt x="2134172" y="524517"/>
                  </a:cubicBezTo>
                  <a:cubicBezTo>
                    <a:pt x="2134292" y="430933"/>
                    <a:pt x="2058524" y="354970"/>
                    <a:pt x="1964940" y="354850"/>
                  </a:cubicBezTo>
                  <a:cubicBezTo>
                    <a:pt x="1928502" y="354804"/>
                    <a:pt x="1893020" y="366504"/>
                    <a:pt x="1863757" y="388215"/>
                  </a:cubicBezTo>
                  <a:cubicBezTo>
                    <a:pt x="1857301" y="345564"/>
                    <a:pt x="1817492" y="316223"/>
                    <a:pt x="1774842" y="322679"/>
                  </a:cubicBezTo>
                  <a:cubicBezTo>
                    <a:pt x="1764679" y="324218"/>
                    <a:pt x="1754920" y="327747"/>
                    <a:pt x="1746123" y="333065"/>
                  </a:cubicBezTo>
                  <a:cubicBezTo>
                    <a:pt x="1729257" y="264784"/>
                    <a:pt x="1660232" y="223104"/>
                    <a:pt x="1591951" y="239970"/>
                  </a:cubicBezTo>
                  <a:cubicBezTo>
                    <a:pt x="1571856" y="244934"/>
                    <a:pt x="1553273" y="254721"/>
                    <a:pt x="1537812" y="268485"/>
                  </a:cubicBezTo>
                  <a:cubicBezTo>
                    <a:pt x="1499987" y="182943"/>
                    <a:pt x="1399978" y="144260"/>
                    <a:pt x="1314435" y="182086"/>
                  </a:cubicBezTo>
                  <a:cubicBezTo>
                    <a:pt x="1300090" y="188429"/>
                    <a:pt x="1286695" y="196734"/>
                    <a:pt x="1274636" y="206763"/>
                  </a:cubicBezTo>
                  <a:cubicBezTo>
                    <a:pt x="1254315" y="115412"/>
                    <a:pt x="1163786" y="57830"/>
                    <a:pt x="1072435" y="78151"/>
                  </a:cubicBezTo>
                  <a:cubicBezTo>
                    <a:pt x="998226" y="94658"/>
                    <a:pt x="944095" y="158568"/>
                    <a:pt x="940022" y="234481"/>
                  </a:cubicBezTo>
                  <a:cubicBezTo>
                    <a:pt x="883360" y="192815"/>
                    <a:pt x="803648" y="204972"/>
                    <a:pt x="761982" y="261635"/>
                  </a:cubicBezTo>
                  <a:cubicBezTo>
                    <a:pt x="761636" y="262106"/>
                    <a:pt x="761292" y="262580"/>
                    <a:pt x="760953" y="263056"/>
                  </a:cubicBezTo>
                  <a:cubicBezTo>
                    <a:pt x="730306" y="236292"/>
                    <a:pt x="684236" y="237578"/>
                    <a:pt x="655130" y="266009"/>
                  </a:cubicBezTo>
                  <a:cubicBezTo>
                    <a:pt x="615701" y="207640"/>
                    <a:pt x="536420" y="192286"/>
                    <a:pt x="478052" y="231715"/>
                  </a:cubicBezTo>
                  <a:cubicBezTo>
                    <a:pt x="454233" y="247805"/>
                    <a:pt x="436547" y="271469"/>
                    <a:pt x="427863" y="298870"/>
                  </a:cubicBezTo>
                  <a:cubicBezTo>
                    <a:pt x="364697" y="267938"/>
                    <a:pt x="288416" y="294069"/>
                    <a:pt x="257484" y="357235"/>
                  </a:cubicBezTo>
                  <a:cubicBezTo>
                    <a:pt x="248956" y="374649"/>
                    <a:pt x="244518" y="393780"/>
                    <a:pt x="244507" y="413170"/>
                  </a:cubicBezTo>
                  <a:cubicBezTo>
                    <a:pt x="244507" y="414980"/>
                    <a:pt x="244507" y="416694"/>
                    <a:pt x="244507" y="418504"/>
                  </a:cubicBezTo>
                  <a:cubicBezTo>
                    <a:pt x="235408" y="414925"/>
                    <a:pt x="225709" y="413114"/>
                    <a:pt x="215932" y="413170"/>
                  </a:cubicBezTo>
                  <a:cubicBezTo>
                    <a:pt x="172728" y="413223"/>
                    <a:pt x="137732" y="448261"/>
                    <a:pt x="137732" y="491466"/>
                  </a:cubicBezTo>
                  <a:cubicBezTo>
                    <a:pt x="137732" y="493466"/>
                    <a:pt x="137732" y="495561"/>
                    <a:pt x="137732" y="497561"/>
                  </a:cubicBezTo>
                  <a:cubicBezTo>
                    <a:pt x="71839" y="510230"/>
                    <a:pt x="19583" y="560508"/>
                    <a:pt x="4382" y="625863"/>
                  </a:cubicBezTo>
                  <a:cubicBezTo>
                    <a:pt x="1451" y="613376"/>
                    <a:pt x="-19" y="600590"/>
                    <a:pt x="0" y="587763"/>
                  </a:cubicBezTo>
                  <a:cubicBezTo>
                    <a:pt x="207" y="506337"/>
                    <a:pt x="58271" y="436556"/>
                    <a:pt x="138303" y="421552"/>
                  </a:cubicBezTo>
                  <a:cubicBezTo>
                    <a:pt x="138303" y="419457"/>
                    <a:pt x="138303" y="417456"/>
                    <a:pt x="138303" y="415456"/>
                  </a:cubicBezTo>
                  <a:cubicBezTo>
                    <a:pt x="138303" y="372252"/>
                    <a:pt x="173299" y="337213"/>
                    <a:pt x="216503" y="337161"/>
                  </a:cubicBezTo>
                  <a:cubicBezTo>
                    <a:pt x="226281" y="337105"/>
                    <a:pt x="235979" y="338915"/>
                    <a:pt x="245078" y="342494"/>
                  </a:cubicBezTo>
                  <a:cubicBezTo>
                    <a:pt x="245078" y="340685"/>
                    <a:pt x="245078" y="338970"/>
                    <a:pt x="245078" y="337161"/>
                  </a:cubicBezTo>
                  <a:cubicBezTo>
                    <a:pt x="245287" y="266723"/>
                    <a:pt x="302557" y="209790"/>
                    <a:pt x="372995" y="209998"/>
                  </a:cubicBezTo>
                  <a:cubicBezTo>
                    <a:pt x="392208" y="210055"/>
                    <a:pt x="411159" y="214452"/>
                    <a:pt x="428435" y="222861"/>
                  </a:cubicBezTo>
                  <a:cubicBezTo>
                    <a:pt x="449834" y="155696"/>
                    <a:pt x="521629" y="118597"/>
                    <a:pt x="588793" y="139996"/>
                  </a:cubicBezTo>
                  <a:cubicBezTo>
                    <a:pt x="616073" y="148687"/>
                    <a:pt x="639638" y="166299"/>
                    <a:pt x="655701" y="189999"/>
                  </a:cubicBezTo>
                  <a:cubicBezTo>
                    <a:pt x="684865" y="161704"/>
                    <a:pt x="730828" y="160421"/>
                    <a:pt x="761524" y="187046"/>
                  </a:cubicBezTo>
                  <a:cubicBezTo>
                    <a:pt x="802479" y="129803"/>
                    <a:pt x="882085" y="116599"/>
                    <a:pt x="939328" y="157554"/>
                  </a:cubicBezTo>
                  <a:cubicBezTo>
                    <a:pt x="939752" y="157857"/>
                    <a:pt x="940174" y="158163"/>
                    <a:pt x="940594" y="158471"/>
                  </a:cubicBezTo>
                  <a:cubicBezTo>
                    <a:pt x="946661" y="65084"/>
                    <a:pt x="1027284" y="-5704"/>
                    <a:pt x="1120672" y="363"/>
                  </a:cubicBezTo>
                  <a:cubicBezTo>
                    <a:pt x="1195068" y="5195"/>
                    <a:pt x="1257566" y="58086"/>
                    <a:pt x="1274636" y="130658"/>
                  </a:cubicBezTo>
                  <a:cubicBezTo>
                    <a:pt x="1346584" y="70813"/>
                    <a:pt x="1453424" y="80624"/>
                    <a:pt x="1513270" y="152572"/>
                  </a:cubicBezTo>
                  <a:cubicBezTo>
                    <a:pt x="1523326" y="164661"/>
                    <a:pt x="1531650" y="178091"/>
                    <a:pt x="1538002" y="192476"/>
                  </a:cubicBezTo>
                  <a:cubicBezTo>
                    <a:pt x="1590534" y="145709"/>
                    <a:pt x="1671032" y="150383"/>
                    <a:pt x="1717798" y="202915"/>
                  </a:cubicBezTo>
                  <a:cubicBezTo>
                    <a:pt x="1731562" y="218376"/>
                    <a:pt x="1741350" y="236959"/>
                    <a:pt x="1746314" y="257055"/>
                  </a:cubicBezTo>
                  <a:cubicBezTo>
                    <a:pt x="1783246" y="234767"/>
                    <a:pt x="1831253" y="246638"/>
                    <a:pt x="1853541" y="283570"/>
                  </a:cubicBezTo>
                  <a:cubicBezTo>
                    <a:pt x="1858903" y="292455"/>
                    <a:pt x="1862441" y="302319"/>
                    <a:pt x="1863947" y="312586"/>
                  </a:cubicBezTo>
                  <a:cubicBezTo>
                    <a:pt x="1939001" y="256772"/>
                    <a:pt x="2045090" y="272368"/>
                    <a:pt x="2100904" y="347421"/>
                  </a:cubicBezTo>
                  <a:cubicBezTo>
                    <a:pt x="2122713" y="376747"/>
                    <a:pt x="2134450" y="412342"/>
                    <a:pt x="2134362" y="448889"/>
                  </a:cubicBezTo>
                  <a:cubicBezTo>
                    <a:pt x="2227813" y="449204"/>
                    <a:pt x="2303389" y="525077"/>
                    <a:pt x="2303336" y="618529"/>
                  </a:cubicBezTo>
                  <a:cubicBezTo>
                    <a:pt x="2303300" y="627530"/>
                    <a:pt x="2302536" y="636512"/>
                    <a:pt x="2301050" y="645389"/>
                  </a:cubicBezTo>
                  <a:cubicBezTo>
                    <a:pt x="2353485" y="662514"/>
                    <a:pt x="2388987" y="711386"/>
                    <a:pt x="2389061" y="7665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66"/>
            <p:cNvSpPr/>
            <p:nvPr/>
          </p:nvSpPr>
          <p:spPr>
            <a:xfrm>
              <a:off x="1471565" y="3609931"/>
              <a:ext cx="7939291" cy="8161653"/>
            </a:xfrm>
            <a:custGeom>
              <a:rect b="b" l="l" r="r" t="t"/>
              <a:pathLst>
                <a:path extrusionOk="0" h="2422778" w="2356770">
                  <a:moveTo>
                    <a:pt x="2011585" y="2422779"/>
                  </a:moveTo>
                  <a:lnTo>
                    <a:pt x="345186" y="2422779"/>
                  </a:lnTo>
                  <a:cubicBezTo>
                    <a:pt x="293016" y="2422817"/>
                    <a:pt x="249257" y="2383417"/>
                    <a:pt x="243840" y="2331530"/>
                  </a:cubicBezTo>
                  <a:lnTo>
                    <a:pt x="0" y="0"/>
                  </a:lnTo>
                  <a:lnTo>
                    <a:pt x="2356771" y="0"/>
                  </a:lnTo>
                  <a:lnTo>
                    <a:pt x="2112836" y="2331530"/>
                  </a:lnTo>
                  <a:cubicBezTo>
                    <a:pt x="2107422" y="2383381"/>
                    <a:pt x="2063718" y="2422768"/>
                    <a:pt x="2011585" y="24227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66"/>
            <p:cNvSpPr/>
            <p:nvPr/>
          </p:nvSpPr>
          <p:spPr>
            <a:xfrm>
              <a:off x="1471565" y="3609608"/>
              <a:ext cx="7967528" cy="8162300"/>
            </a:xfrm>
            <a:custGeom>
              <a:rect b="b" l="l" r="r" t="t"/>
              <a:pathLst>
                <a:path extrusionOk="0" h="2422970" w="2365152">
                  <a:moveTo>
                    <a:pt x="1963959" y="96"/>
                  </a:moveTo>
                  <a:lnTo>
                    <a:pt x="2365152" y="96"/>
                  </a:lnTo>
                  <a:lnTo>
                    <a:pt x="2121313" y="2331626"/>
                  </a:lnTo>
                  <a:cubicBezTo>
                    <a:pt x="2116359" y="2383537"/>
                    <a:pt x="2063686" y="2422875"/>
                    <a:pt x="2011584" y="2422875"/>
                  </a:cubicBezTo>
                  <a:lnTo>
                    <a:pt x="1794986" y="2422875"/>
                  </a:lnTo>
                  <a:close/>
                  <a:moveTo>
                    <a:pt x="0" y="96"/>
                  </a:moveTo>
                  <a:lnTo>
                    <a:pt x="392811" y="96"/>
                  </a:lnTo>
                  <a:lnTo>
                    <a:pt x="561689" y="2422970"/>
                  </a:lnTo>
                  <a:lnTo>
                    <a:pt x="345186" y="2422970"/>
                  </a:lnTo>
                  <a:cubicBezTo>
                    <a:pt x="293016" y="2423008"/>
                    <a:pt x="249257" y="2383609"/>
                    <a:pt x="243840" y="2331721"/>
                  </a:cubicBezTo>
                  <a:close/>
                  <a:moveTo>
                    <a:pt x="1271302" y="0"/>
                  </a:moveTo>
                  <a:lnTo>
                    <a:pt x="1690783" y="0"/>
                  </a:lnTo>
                  <a:lnTo>
                    <a:pt x="1544384" y="2422874"/>
                  </a:lnTo>
                  <a:lnTo>
                    <a:pt x="1271302" y="2422874"/>
                  </a:lnTo>
                  <a:close/>
                  <a:moveTo>
                    <a:pt x="618077" y="0"/>
                  </a:moveTo>
                  <a:lnTo>
                    <a:pt x="1037558" y="0"/>
                  </a:lnTo>
                  <a:lnTo>
                    <a:pt x="1037558" y="2422874"/>
                  </a:lnTo>
                  <a:lnTo>
                    <a:pt x="764476" y="24228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66"/>
            <p:cNvSpPr/>
            <p:nvPr/>
          </p:nvSpPr>
          <p:spPr>
            <a:xfrm>
              <a:off x="1443005" y="3609288"/>
              <a:ext cx="7996088" cy="8162944"/>
            </a:xfrm>
            <a:custGeom>
              <a:rect b="b" l="l" r="r" t="t"/>
              <a:pathLst>
                <a:path extrusionOk="0" h="2423161" w="2373630">
                  <a:moveTo>
                    <a:pt x="626554" y="0"/>
                  </a:moveTo>
                  <a:lnTo>
                    <a:pt x="1046035" y="0"/>
                  </a:lnTo>
                  <a:lnTo>
                    <a:pt x="1046035" y="191"/>
                  </a:lnTo>
                  <a:lnTo>
                    <a:pt x="1279779" y="191"/>
                  </a:lnTo>
                  <a:lnTo>
                    <a:pt x="1279779" y="0"/>
                  </a:lnTo>
                  <a:lnTo>
                    <a:pt x="1699355" y="0"/>
                  </a:lnTo>
                  <a:lnTo>
                    <a:pt x="1699344" y="191"/>
                  </a:lnTo>
                  <a:lnTo>
                    <a:pt x="1972424" y="191"/>
                  </a:lnTo>
                  <a:lnTo>
                    <a:pt x="1972437" y="0"/>
                  </a:lnTo>
                  <a:lnTo>
                    <a:pt x="2373630" y="0"/>
                  </a:lnTo>
                  <a:lnTo>
                    <a:pt x="2348674" y="239459"/>
                  </a:lnTo>
                  <a:lnTo>
                    <a:pt x="2340217" y="239459"/>
                  </a:lnTo>
                  <a:lnTo>
                    <a:pt x="2340197" y="239650"/>
                  </a:lnTo>
                  <a:lnTo>
                    <a:pt x="417957" y="239650"/>
                  </a:lnTo>
                  <a:cubicBezTo>
                    <a:pt x="364774" y="239946"/>
                    <a:pt x="321901" y="283300"/>
                    <a:pt x="322198" y="336483"/>
                  </a:cubicBezTo>
                  <a:cubicBezTo>
                    <a:pt x="322215" y="339613"/>
                    <a:pt x="322385" y="342740"/>
                    <a:pt x="322707" y="345853"/>
                  </a:cubicBezTo>
                  <a:lnTo>
                    <a:pt x="392436" y="1013947"/>
                  </a:lnTo>
                  <a:lnTo>
                    <a:pt x="539972" y="2423161"/>
                  </a:lnTo>
                  <a:lnTo>
                    <a:pt x="353663" y="2423161"/>
                  </a:lnTo>
                  <a:lnTo>
                    <a:pt x="325239" y="2417819"/>
                  </a:lnTo>
                  <a:lnTo>
                    <a:pt x="315194" y="2415999"/>
                  </a:lnTo>
                  <a:cubicBezTo>
                    <a:pt x="278154" y="2402480"/>
                    <a:pt x="247650" y="2370583"/>
                    <a:pt x="243935" y="2331721"/>
                  </a:cubicBezTo>
                  <a:lnTo>
                    <a:pt x="0" y="191"/>
                  </a:lnTo>
                  <a:lnTo>
                    <a:pt x="8477" y="191"/>
                  </a:lnTo>
                  <a:lnTo>
                    <a:pt x="401288" y="191"/>
                  </a:lnTo>
                  <a:lnTo>
                    <a:pt x="626566" y="191"/>
                  </a:lnTo>
                  <a:close/>
                </a:path>
              </a:pathLst>
            </a:custGeom>
            <a:solidFill>
              <a:srgbClr val="111213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66"/>
            <p:cNvSpPr/>
            <p:nvPr/>
          </p:nvSpPr>
          <p:spPr>
            <a:xfrm>
              <a:off x="1201070" y="3221676"/>
              <a:ext cx="8479957" cy="476492"/>
            </a:xfrm>
            <a:custGeom>
              <a:rect b="b" l="l" r="r" t="t"/>
              <a:pathLst>
                <a:path extrusionOk="0" h="141446" w="2517266">
                  <a:moveTo>
                    <a:pt x="2446496" y="0"/>
                  </a:moveTo>
                  <a:cubicBezTo>
                    <a:pt x="2485582" y="0"/>
                    <a:pt x="2517267" y="0"/>
                    <a:pt x="2517267" y="0"/>
                  </a:cubicBezTo>
                  <a:lnTo>
                    <a:pt x="2517267" y="141446"/>
                  </a:lnTo>
                  <a:cubicBezTo>
                    <a:pt x="2517267" y="141446"/>
                    <a:pt x="2485582" y="141446"/>
                    <a:pt x="2446496" y="141446"/>
                  </a:cubicBezTo>
                  <a:lnTo>
                    <a:pt x="70771" y="141446"/>
                  </a:lnTo>
                  <a:cubicBezTo>
                    <a:pt x="31685" y="141446"/>
                    <a:pt x="0" y="141446"/>
                    <a:pt x="0" y="141446"/>
                  </a:cubicBezTo>
                  <a:lnTo>
                    <a:pt x="0" y="0"/>
                  </a:lnTo>
                  <a:cubicBezTo>
                    <a:pt x="0" y="0"/>
                    <a:pt x="31685" y="0"/>
                    <a:pt x="70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66"/>
            <p:cNvSpPr/>
            <p:nvPr/>
          </p:nvSpPr>
          <p:spPr>
            <a:xfrm>
              <a:off x="2092769" y="11533180"/>
              <a:ext cx="6715494" cy="476492"/>
            </a:xfrm>
            <a:custGeom>
              <a:rect b="b" l="l" r="r" t="t"/>
              <a:pathLst>
                <a:path extrusionOk="0" h="141446" w="1993487">
                  <a:moveTo>
                    <a:pt x="1922716" y="0"/>
                  </a:moveTo>
                  <a:cubicBezTo>
                    <a:pt x="1961802" y="0"/>
                    <a:pt x="1993487" y="0"/>
                    <a:pt x="1993487" y="0"/>
                  </a:cubicBezTo>
                  <a:lnTo>
                    <a:pt x="1993487" y="141446"/>
                  </a:lnTo>
                  <a:cubicBezTo>
                    <a:pt x="1993487" y="141446"/>
                    <a:pt x="1961802" y="141446"/>
                    <a:pt x="1922716" y="141446"/>
                  </a:cubicBezTo>
                  <a:lnTo>
                    <a:pt x="70771" y="141446"/>
                  </a:lnTo>
                  <a:cubicBezTo>
                    <a:pt x="31685" y="141446"/>
                    <a:pt x="0" y="141446"/>
                    <a:pt x="0" y="141446"/>
                  </a:cubicBezTo>
                  <a:lnTo>
                    <a:pt x="0" y="0"/>
                  </a:lnTo>
                  <a:cubicBezTo>
                    <a:pt x="0" y="0"/>
                    <a:pt x="31685" y="0"/>
                    <a:pt x="70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66"/>
            <p:cNvSpPr/>
            <p:nvPr/>
          </p:nvSpPr>
          <p:spPr>
            <a:xfrm>
              <a:off x="1441893" y="2439036"/>
              <a:ext cx="1510866" cy="1138407"/>
            </a:xfrm>
            <a:custGeom>
              <a:rect b="b" l="l" r="r" t="t"/>
              <a:pathLst>
                <a:path extrusionOk="0" h="337935" w="448499">
                  <a:moveTo>
                    <a:pt x="280652" y="23729"/>
                  </a:moveTo>
                  <a:cubicBezTo>
                    <a:pt x="279128" y="22681"/>
                    <a:pt x="277699" y="21538"/>
                    <a:pt x="276175" y="20586"/>
                  </a:cubicBezTo>
                  <a:cubicBezTo>
                    <a:pt x="212572" y="-19088"/>
                    <a:pt x="128850" y="311"/>
                    <a:pt x="89176" y="63915"/>
                  </a:cubicBezTo>
                  <a:cubicBezTo>
                    <a:pt x="81576" y="76099"/>
                    <a:pt x="75957" y="89412"/>
                    <a:pt x="72530" y="103358"/>
                  </a:cubicBezTo>
                  <a:cubicBezTo>
                    <a:pt x="24859" y="111705"/>
                    <a:pt x="-7019" y="157117"/>
                    <a:pt x="1328" y="204789"/>
                  </a:cubicBezTo>
                  <a:cubicBezTo>
                    <a:pt x="9675" y="252460"/>
                    <a:pt x="55087" y="284339"/>
                    <a:pt x="102759" y="275991"/>
                  </a:cubicBezTo>
                  <a:cubicBezTo>
                    <a:pt x="117695" y="273376"/>
                    <a:pt x="131697" y="266930"/>
                    <a:pt x="143396" y="257282"/>
                  </a:cubicBezTo>
                  <a:cubicBezTo>
                    <a:pt x="164898" y="268111"/>
                    <a:pt x="188908" y="272979"/>
                    <a:pt x="212929" y="271379"/>
                  </a:cubicBezTo>
                  <a:cubicBezTo>
                    <a:pt x="224579" y="318353"/>
                    <a:pt x="272103" y="346988"/>
                    <a:pt x="319077" y="335338"/>
                  </a:cubicBezTo>
                  <a:cubicBezTo>
                    <a:pt x="364908" y="323971"/>
                    <a:pt x="393492" y="278333"/>
                    <a:pt x="383712" y="232136"/>
                  </a:cubicBezTo>
                  <a:cubicBezTo>
                    <a:pt x="379712" y="215879"/>
                    <a:pt x="386438" y="198872"/>
                    <a:pt x="400476" y="189750"/>
                  </a:cubicBezTo>
                  <a:cubicBezTo>
                    <a:pt x="448449" y="159609"/>
                    <a:pt x="462905" y="96285"/>
                    <a:pt x="432764" y="48312"/>
                  </a:cubicBezTo>
                  <a:cubicBezTo>
                    <a:pt x="402623" y="339"/>
                    <a:pt x="339300" y="-14116"/>
                    <a:pt x="291327" y="16024"/>
                  </a:cubicBezTo>
                  <a:cubicBezTo>
                    <a:pt x="287607" y="18361"/>
                    <a:pt x="284041" y="20935"/>
                    <a:pt x="280652" y="237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66"/>
            <p:cNvSpPr/>
            <p:nvPr/>
          </p:nvSpPr>
          <p:spPr>
            <a:xfrm>
              <a:off x="1432339" y="2868719"/>
              <a:ext cx="1294147" cy="711608"/>
            </a:xfrm>
            <a:custGeom>
              <a:rect b="b" l="l" r="r" t="t"/>
              <a:pathLst>
                <a:path extrusionOk="0" h="211240" w="384166">
                  <a:moveTo>
                    <a:pt x="384167" y="151638"/>
                  </a:moveTo>
                  <a:cubicBezTo>
                    <a:pt x="380744" y="162074"/>
                    <a:pt x="375379" y="171769"/>
                    <a:pt x="368355" y="180213"/>
                  </a:cubicBezTo>
                  <a:cubicBezTo>
                    <a:pt x="342206" y="210926"/>
                    <a:pt x="298554" y="219986"/>
                    <a:pt x="262342" y="202216"/>
                  </a:cubicBezTo>
                  <a:cubicBezTo>
                    <a:pt x="238987" y="190641"/>
                    <a:pt x="222038" y="169219"/>
                    <a:pt x="216146" y="143828"/>
                  </a:cubicBezTo>
                  <a:cubicBezTo>
                    <a:pt x="192052" y="145442"/>
                    <a:pt x="167968" y="140540"/>
                    <a:pt x="146423" y="129635"/>
                  </a:cubicBezTo>
                  <a:cubicBezTo>
                    <a:pt x="110625" y="162145"/>
                    <a:pt x="55251" y="159480"/>
                    <a:pt x="22741" y="123682"/>
                  </a:cubicBezTo>
                  <a:cubicBezTo>
                    <a:pt x="-9769" y="87884"/>
                    <a:pt x="-7104" y="32510"/>
                    <a:pt x="28694" y="0"/>
                  </a:cubicBezTo>
                  <a:cubicBezTo>
                    <a:pt x="12899" y="45747"/>
                    <a:pt x="37179" y="95636"/>
                    <a:pt x="82926" y="111431"/>
                  </a:cubicBezTo>
                  <a:cubicBezTo>
                    <a:pt x="111778" y="121393"/>
                    <a:pt x="143735" y="115624"/>
                    <a:pt x="167283" y="96202"/>
                  </a:cubicBezTo>
                  <a:cubicBezTo>
                    <a:pt x="188829" y="107006"/>
                    <a:pt x="212855" y="111903"/>
                    <a:pt x="236910" y="110395"/>
                  </a:cubicBezTo>
                  <a:cubicBezTo>
                    <a:pt x="248161" y="157466"/>
                    <a:pt x="295440" y="186503"/>
                    <a:pt x="342511" y="175253"/>
                  </a:cubicBezTo>
                  <a:cubicBezTo>
                    <a:pt x="358288" y="171482"/>
                    <a:pt x="372708" y="163406"/>
                    <a:pt x="384167" y="151924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66"/>
            <p:cNvSpPr/>
            <p:nvPr/>
          </p:nvSpPr>
          <p:spPr>
            <a:xfrm>
              <a:off x="2874955" y="2324257"/>
              <a:ext cx="1355424" cy="1213604"/>
            </a:xfrm>
            <a:custGeom>
              <a:rect b="b" l="l" r="r" t="t"/>
              <a:pathLst>
                <a:path extrusionOk="0" h="360257" w="402356">
                  <a:moveTo>
                    <a:pt x="211674" y="50085"/>
                  </a:moveTo>
                  <a:cubicBezTo>
                    <a:pt x="209865" y="50085"/>
                    <a:pt x="208150" y="49037"/>
                    <a:pt x="206340" y="48656"/>
                  </a:cubicBezTo>
                  <a:cubicBezTo>
                    <a:pt x="132825" y="33481"/>
                    <a:pt x="60927" y="80774"/>
                    <a:pt x="45749" y="154288"/>
                  </a:cubicBezTo>
                  <a:cubicBezTo>
                    <a:pt x="42814" y="168251"/>
                    <a:pt x="42139" y="182594"/>
                    <a:pt x="43749" y="196770"/>
                  </a:cubicBezTo>
                  <a:cubicBezTo>
                    <a:pt x="1862" y="221013"/>
                    <a:pt x="-12442" y="274622"/>
                    <a:pt x="11801" y="316509"/>
                  </a:cubicBezTo>
                  <a:cubicBezTo>
                    <a:pt x="36044" y="358396"/>
                    <a:pt x="89653" y="372699"/>
                    <a:pt x="131540" y="348456"/>
                  </a:cubicBezTo>
                  <a:cubicBezTo>
                    <a:pt x="144737" y="340818"/>
                    <a:pt x="155713" y="329868"/>
                    <a:pt x="163383" y="316690"/>
                  </a:cubicBezTo>
                  <a:cubicBezTo>
                    <a:pt x="187355" y="319450"/>
                    <a:pt x="211629" y="315733"/>
                    <a:pt x="233677" y="305926"/>
                  </a:cubicBezTo>
                  <a:cubicBezTo>
                    <a:pt x="261500" y="345526"/>
                    <a:pt x="316157" y="355073"/>
                    <a:pt x="355756" y="327250"/>
                  </a:cubicBezTo>
                  <a:cubicBezTo>
                    <a:pt x="393450" y="300766"/>
                    <a:pt x="404202" y="249619"/>
                    <a:pt x="380362" y="210200"/>
                  </a:cubicBezTo>
                  <a:cubicBezTo>
                    <a:pt x="370953" y="196323"/>
                    <a:pt x="371373" y="178006"/>
                    <a:pt x="381410" y="164575"/>
                  </a:cubicBezTo>
                  <a:cubicBezTo>
                    <a:pt x="415696" y="119538"/>
                    <a:pt x="406981" y="55233"/>
                    <a:pt x="361943" y="20947"/>
                  </a:cubicBezTo>
                  <a:cubicBezTo>
                    <a:pt x="316906" y="-13339"/>
                    <a:pt x="252601" y="-4624"/>
                    <a:pt x="218315" y="40414"/>
                  </a:cubicBezTo>
                  <a:cubicBezTo>
                    <a:pt x="215913" y="43570"/>
                    <a:pt x="213695" y="46862"/>
                    <a:pt x="211674" y="50275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66"/>
            <p:cNvSpPr/>
            <p:nvPr/>
          </p:nvSpPr>
          <p:spPr>
            <a:xfrm>
              <a:off x="2876774" y="3120281"/>
              <a:ext cx="1326466" cy="416006"/>
            </a:xfrm>
            <a:custGeom>
              <a:rect b="b" l="l" r="r" t="t"/>
              <a:pathLst>
                <a:path extrusionOk="0" h="123491" w="393760">
                  <a:moveTo>
                    <a:pt x="393729" y="19145"/>
                  </a:moveTo>
                  <a:cubicBezTo>
                    <a:pt x="394024" y="29955"/>
                    <a:pt x="392246" y="40722"/>
                    <a:pt x="388490" y="50863"/>
                  </a:cubicBezTo>
                  <a:cubicBezTo>
                    <a:pt x="374579" y="88691"/>
                    <a:pt x="336751" y="112235"/>
                    <a:pt x="296669" y="108013"/>
                  </a:cubicBezTo>
                  <a:cubicBezTo>
                    <a:pt x="270914" y="105366"/>
                    <a:pt x="247669" y="91405"/>
                    <a:pt x="233232" y="69913"/>
                  </a:cubicBezTo>
                  <a:cubicBezTo>
                    <a:pt x="211184" y="79721"/>
                    <a:pt x="186910" y="83437"/>
                    <a:pt x="162938" y="80677"/>
                  </a:cubicBezTo>
                  <a:cubicBezTo>
                    <a:pt x="138179" y="122261"/>
                    <a:pt x="84398" y="135902"/>
                    <a:pt x="42814" y="111143"/>
                  </a:cubicBezTo>
                  <a:cubicBezTo>
                    <a:pt x="4588" y="88385"/>
                    <a:pt x="-10519" y="40595"/>
                    <a:pt x="7680" y="0"/>
                  </a:cubicBezTo>
                  <a:cubicBezTo>
                    <a:pt x="8902" y="48381"/>
                    <a:pt x="49113" y="86612"/>
                    <a:pt x="97494" y="85391"/>
                  </a:cubicBezTo>
                  <a:cubicBezTo>
                    <a:pt x="127837" y="84624"/>
                    <a:pt x="155623" y="68211"/>
                    <a:pt x="170939" y="42005"/>
                  </a:cubicBezTo>
                  <a:cubicBezTo>
                    <a:pt x="194871" y="44750"/>
                    <a:pt x="219102" y="41068"/>
                    <a:pt x="241138" y="31337"/>
                  </a:cubicBezTo>
                  <a:cubicBezTo>
                    <a:pt x="268133" y="71569"/>
                    <a:pt x="322631" y="82300"/>
                    <a:pt x="362863" y="55305"/>
                  </a:cubicBezTo>
                  <a:cubicBezTo>
                    <a:pt x="376173" y="46374"/>
                    <a:pt x="386782" y="33967"/>
                    <a:pt x="393538" y="194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66"/>
            <p:cNvSpPr/>
            <p:nvPr/>
          </p:nvSpPr>
          <p:spPr>
            <a:xfrm>
              <a:off x="4280199" y="2071964"/>
              <a:ext cx="1139300" cy="1500531"/>
            </a:xfrm>
            <a:custGeom>
              <a:rect b="b" l="l" r="r" t="t"/>
              <a:pathLst>
                <a:path extrusionOk="0" h="445431" w="338200">
                  <a:moveTo>
                    <a:pt x="313356" y="275568"/>
                  </a:moveTo>
                  <a:cubicBezTo>
                    <a:pt x="314308" y="273949"/>
                    <a:pt x="315451" y="272520"/>
                    <a:pt x="316404" y="270901"/>
                  </a:cubicBezTo>
                  <a:cubicBezTo>
                    <a:pt x="354294" y="206098"/>
                    <a:pt x="332477" y="122848"/>
                    <a:pt x="267674" y="84958"/>
                  </a:cubicBezTo>
                  <a:cubicBezTo>
                    <a:pt x="255545" y="77867"/>
                    <a:pt x="242391" y="72698"/>
                    <a:pt x="228679" y="69638"/>
                  </a:cubicBezTo>
                  <a:cubicBezTo>
                    <a:pt x="218785" y="22317"/>
                    <a:pt x="172403" y="-8024"/>
                    <a:pt x="125082" y="1870"/>
                  </a:cubicBezTo>
                  <a:cubicBezTo>
                    <a:pt x="77761" y="11765"/>
                    <a:pt x="47421" y="58146"/>
                    <a:pt x="57315" y="105467"/>
                  </a:cubicBezTo>
                  <a:cubicBezTo>
                    <a:pt x="60304" y="119764"/>
                    <a:pt x="66824" y="133086"/>
                    <a:pt x="76279" y="144218"/>
                  </a:cubicBezTo>
                  <a:cubicBezTo>
                    <a:pt x="65935" y="165985"/>
                    <a:pt x="61626" y="190131"/>
                    <a:pt x="63801" y="214132"/>
                  </a:cubicBezTo>
                  <a:cubicBezTo>
                    <a:pt x="17232" y="227305"/>
                    <a:pt x="-9842" y="275735"/>
                    <a:pt x="3331" y="322305"/>
                  </a:cubicBezTo>
                  <a:cubicBezTo>
                    <a:pt x="16038" y="367227"/>
                    <a:pt x="61731" y="394300"/>
                    <a:pt x="107235" y="383867"/>
                  </a:cubicBezTo>
                  <a:cubicBezTo>
                    <a:pt x="123405" y="379466"/>
                    <a:pt x="140585" y="385817"/>
                    <a:pt x="150002" y="399679"/>
                  </a:cubicBezTo>
                  <a:cubicBezTo>
                    <a:pt x="181343" y="446814"/>
                    <a:pt x="244960" y="459617"/>
                    <a:pt x="292095" y="428277"/>
                  </a:cubicBezTo>
                  <a:cubicBezTo>
                    <a:pt x="301330" y="422136"/>
                    <a:pt x="309508" y="414536"/>
                    <a:pt x="316309" y="405775"/>
                  </a:cubicBezTo>
                  <a:cubicBezTo>
                    <a:pt x="346574" y="367246"/>
                    <a:pt x="345336" y="312685"/>
                    <a:pt x="313356" y="2755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66"/>
            <p:cNvSpPr/>
            <p:nvPr/>
          </p:nvSpPr>
          <p:spPr>
            <a:xfrm>
              <a:off x="4275964" y="2069080"/>
              <a:ext cx="687953" cy="1290889"/>
            </a:xfrm>
            <a:custGeom>
              <a:rect b="b" l="l" r="r" t="t"/>
              <a:pathLst>
                <a:path extrusionOk="0" h="383199" w="204218">
                  <a:moveTo>
                    <a:pt x="61343" y="383200"/>
                  </a:moveTo>
                  <a:cubicBezTo>
                    <a:pt x="50944" y="380010"/>
                    <a:pt x="41246" y="374870"/>
                    <a:pt x="32768" y="368055"/>
                  </a:cubicBezTo>
                  <a:cubicBezTo>
                    <a:pt x="1367" y="342705"/>
                    <a:pt x="-8797" y="299262"/>
                    <a:pt x="8099" y="262613"/>
                  </a:cubicBezTo>
                  <a:cubicBezTo>
                    <a:pt x="19076" y="238997"/>
                    <a:pt x="40040" y="221527"/>
                    <a:pt x="65249" y="214988"/>
                  </a:cubicBezTo>
                  <a:cubicBezTo>
                    <a:pt x="63056" y="190955"/>
                    <a:pt x="67366" y="166775"/>
                    <a:pt x="77726" y="144979"/>
                  </a:cubicBezTo>
                  <a:cubicBezTo>
                    <a:pt x="46054" y="108386"/>
                    <a:pt x="50044" y="53045"/>
                    <a:pt x="86637" y="21373"/>
                  </a:cubicBezTo>
                  <a:cubicBezTo>
                    <a:pt x="111439" y="-93"/>
                    <a:pt x="146151" y="-5911"/>
                    <a:pt x="176596" y="6295"/>
                  </a:cubicBezTo>
                  <a:cubicBezTo>
                    <a:pt x="186806" y="10468"/>
                    <a:pt x="196168" y="16472"/>
                    <a:pt x="204218" y="24012"/>
                  </a:cubicBezTo>
                  <a:cubicBezTo>
                    <a:pt x="158042" y="9520"/>
                    <a:pt x="108861" y="35205"/>
                    <a:pt x="94369" y="81381"/>
                  </a:cubicBezTo>
                  <a:cubicBezTo>
                    <a:pt x="85270" y="110373"/>
                    <a:pt x="91840" y="142010"/>
                    <a:pt x="111730" y="164982"/>
                  </a:cubicBezTo>
                  <a:cubicBezTo>
                    <a:pt x="101394" y="186753"/>
                    <a:pt x="97054" y="210887"/>
                    <a:pt x="99157" y="234895"/>
                  </a:cubicBezTo>
                  <a:cubicBezTo>
                    <a:pt x="52357" y="247223"/>
                    <a:pt x="24411" y="295155"/>
                    <a:pt x="36738" y="341956"/>
                  </a:cubicBezTo>
                  <a:cubicBezTo>
                    <a:pt x="40875" y="357660"/>
                    <a:pt x="49295" y="371906"/>
                    <a:pt x="61057" y="383104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66"/>
            <p:cNvSpPr/>
            <p:nvPr/>
          </p:nvSpPr>
          <p:spPr>
            <a:xfrm>
              <a:off x="5549589" y="2219082"/>
              <a:ext cx="1304408" cy="1299793"/>
            </a:xfrm>
            <a:custGeom>
              <a:rect b="b" l="l" r="r" t="t"/>
              <a:pathLst>
                <a:path extrusionOk="0" h="385842" w="387212">
                  <a:moveTo>
                    <a:pt x="204286" y="323622"/>
                  </a:moveTo>
                  <a:lnTo>
                    <a:pt x="209715" y="324384"/>
                  </a:lnTo>
                  <a:cubicBezTo>
                    <a:pt x="284436" y="330400"/>
                    <a:pt x="349886" y="274703"/>
                    <a:pt x="355901" y="199983"/>
                  </a:cubicBezTo>
                  <a:cubicBezTo>
                    <a:pt x="357051" y="185706"/>
                    <a:pt x="355933" y="171338"/>
                    <a:pt x="352590" y="157411"/>
                  </a:cubicBezTo>
                  <a:cubicBezTo>
                    <a:pt x="391127" y="128132"/>
                    <a:pt x="398632" y="73158"/>
                    <a:pt x="369353" y="34622"/>
                  </a:cubicBezTo>
                  <a:cubicBezTo>
                    <a:pt x="340075" y="-3914"/>
                    <a:pt x="285101" y="-11419"/>
                    <a:pt x="246565" y="17859"/>
                  </a:cubicBezTo>
                  <a:cubicBezTo>
                    <a:pt x="234633" y="26924"/>
                    <a:pt x="225225" y="38898"/>
                    <a:pt x="219240" y="52636"/>
                  </a:cubicBezTo>
                  <a:cubicBezTo>
                    <a:pt x="195187" y="52800"/>
                    <a:pt x="171612" y="59376"/>
                    <a:pt x="150946" y="71686"/>
                  </a:cubicBezTo>
                  <a:cubicBezTo>
                    <a:pt x="117487" y="36718"/>
                    <a:pt x="62017" y="35494"/>
                    <a:pt x="27049" y="68953"/>
                  </a:cubicBezTo>
                  <a:cubicBezTo>
                    <a:pt x="-5023" y="99641"/>
                    <a:pt x="-9083" y="149462"/>
                    <a:pt x="17596" y="184938"/>
                  </a:cubicBezTo>
                  <a:cubicBezTo>
                    <a:pt x="28595" y="197591"/>
                    <a:pt x="30391" y="215816"/>
                    <a:pt x="22073" y="230372"/>
                  </a:cubicBezTo>
                  <a:cubicBezTo>
                    <a:pt x="-7127" y="278924"/>
                    <a:pt x="8561" y="341953"/>
                    <a:pt x="57112" y="371153"/>
                  </a:cubicBezTo>
                  <a:cubicBezTo>
                    <a:pt x="105663" y="400353"/>
                    <a:pt x="168693" y="384666"/>
                    <a:pt x="197893" y="336114"/>
                  </a:cubicBezTo>
                  <a:cubicBezTo>
                    <a:pt x="200307" y="332101"/>
                    <a:pt x="202443" y="327927"/>
                    <a:pt x="204286" y="323622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66"/>
            <p:cNvSpPr/>
            <p:nvPr/>
          </p:nvSpPr>
          <p:spPr>
            <a:xfrm>
              <a:off x="5537444" y="2220369"/>
              <a:ext cx="1315440" cy="478287"/>
            </a:xfrm>
            <a:custGeom>
              <a:rect b="b" l="l" r="r" t="t"/>
              <a:pathLst>
                <a:path extrusionOk="0" h="141979" w="390487">
                  <a:moveTo>
                    <a:pt x="1008" y="141979"/>
                  </a:moveTo>
                  <a:cubicBezTo>
                    <a:pt x="-649" y="131272"/>
                    <a:pt x="-261" y="120348"/>
                    <a:pt x="2151" y="109785"/>
                  </a:cubicBezTo>
                  <a:cubicBezTo>
                    <a:pt x="11268" y="70493"/>
                    <a:pt x="45928" y="42427"/>
                    <a:pt x="86257" y="41681"/>
                  </a:cubicBezTo>
                  <a:cubicBezTo>
                    <a:pt x="112253" y="41207"/>
                    <a:pt x="137097" y="52388"/>
                    <a:pt x="153980" y="72161"/>
                  </a:cubicBezTo>
                  <a:cubicBezTo>
                    <a:pt x="174696" y="59806"/>
                    <a:pt x="198344" y="53228"/>
                    <a:pt x="222465" y="53111"/>
                  </a:cubicBezTo>
                  <a:cubicBezTo>
                    <a:pt x="241489" y="8667"/>
                    <a:pt x="292939" y="-11939"/>
                    <a:pt x="337383" y="7085"/>
                  </a:cubicBezTo>
                  <a:cubicBezTo>
                    <a:pt x="378782" y="24805"/>
                    <a:pt x="399981" y="71044"/>
                    <a:pt x="386390" y="113976"/>
                  </a:cubicBezTo>
                  <a:cubicBezTo>
                    <a:pt x="379213" y="66114"/>
                    <a:pt x="334595" y="33133"/>
                    <a:pt x="286734" y="40310"/>
                  </a:cubicBezTo>
                  <a:cubicBezTo>
                    <a:pt x="256741" y="44807"/>
                    <a:pt x="231207" y="64493"/>
                    <a:pt x="219226" y="92354"/>
                  </a:cubicBezTo>
                  <a:cubicBezTo>
                    <a:pt x="195144" y="92529"/>
                    <a:pt x="171541" y="99103"/>
                    <a:pt x="150837" y="111404"/>
                  </a:cubicBezTo>
                  <a:cubicBezTo>
                    <a:pt x="119330" y="74737"/>
                    <a:pt x="64064" y="70553"/>
                    <a:pt x="27397" y="102059"/>
                  </a:cubicBezTo>
                  <a:cubicBezTo>
                    <a:pt x="15064" y="112657"/>
                    <a:pt x="5926" y="126480"/>
                    <a:pt x="1008" y="1419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66"/>
            <p:cNvSpPr/>
            <p:nvPr/>
          </p:nvSpPr>
          <p:spPr>
            <a:xfrm>
              <a:off x="6892666" y="2122824"/>
              <a:ext cx="1246493" cy="1527127"/>
            </a:xfrm>
            <a:custGeom>
              <a:rect b="b" l="l" r="r" t="t"/>
              <a:pathLst>
                <a:path extrusionOk="0" h="453326" w="370020">
                  <a:moveTo>
                    <a:pt x="86202" y="112452"/>
                  </a:moveTo>
                  <a:lnTo>
                    <a:pt x="81059" y="114452"/>
                  </a:lnTo>
                  <a:cubicBezTo>
                    <a:pt x="12455" y="144666"/>
                    <a:pt x="-18667" y="224773"/>
                    <a:pt x="11547" y="293377"/>
                  </a:cubicBezTo>
                  <a:cubicBezTo>
                    <a:pt x="17316" y="306476"/>
                    <a:pt x="25121" y="318580"/>
                    <a:pt x="34672" y="329241"/>
                  </a:cubicBezTo>
                  <a:cubicBezTo>
                    <a:pt x="14549" y="373256"/>
                    <a:pt x="33918" y="425250"/>
                    <a:pt x="77933" y="445372"/>
                  </a:cubicBezTo>
                  <a:cubicBezTo>
                    <a:pt x="121949" y="465494"/>
                    <a:pt x="173942" y="446125"/>
                    <a:pt x="194065" y="402110"/>
                  </a:cubicBezTo>
                  <a:cubicBezTo>
                    <a:pt x="200399" y="388255"/>
                    <a:pt x="203011" y="372989"/>
                    <a:pt x="201645" y="357816"/>
                  </a:cubicBezTo>
                  <a:cubicBezTo>
                    <a:pt x="222737" y="346136"/>
                    <a:pt x="240329" y="329037"/>
                    <a:pt x="252604" y="308286"/>
                  </a:cubicBezTo>
                  <a:cubicBezTo>
                    <a:pt x="298122" y="324726"/>
                    <a:pt x="348350" y="301153"/>
                    <a:pt x="364790" y="255634"/>
                  </a:cubicBezTo>
                  <a:cubicBezTo>
                    <a:pt x="380624" y="211795"/>
                    <a:pt x="359369" y="163234"/>
                    <a:pt x="316421" y="145123"/>
                  </a:cubicBezTo>
                  <a:cubicBezTo>
                    <a:pt x="300605" y="139217"/>
                    <a:pt x="290303" y="123898"/>
                    <a:pt x="290799" y="107023"/>
                  </a:cubicBezTo>
                  <a:cubicBezTo>
                    <a:pt x="293249" y="50420"/>
                    <a:pt x="249350" y="2548"/>
                    <a:pt x="192747" y="98"/>
                  </a:cubicBezTo>
                  <a:cubicBezTo>
                    <a:pt x="136144" y="-2353"/>
                    <a:pt x="88272" y="41547"/>
                    <a:pt x="85822" y="98149"/>
                  </a:cubicBezTo>
                  <a:cubicBezTo>
                    <a:pt x="85616" y="102920"/>
                    <a:pt x="85743" y="107699"/>
                    <a:pt x="86202" y="1124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66"/>
            <p:cNvSpPr/>
            <p:nvPr/>
          </p:nvSpPr>
          <p:spPr>
            <a:xfrm>
              <a:off x="6988287" y="2707964"/>
              <a:ext cx="1156666" cy="939313"/>
            </a:xfrm>
            <a:custGeom>
              <a:rect b="b" l="l" r="r" t="t"/>
              <a:pathLst>
                <a:path extrusionOk="0" h="278834" w="343355">
                  <a:moveTo>
                    <a:pt x="325660" y="0"/>
                  </a:moveTo>
                  <a:cubicBezTo>
                    <a:pt x="354801" y="38574"/>
                    <a:pt x="347154" y="93468"/>
                    <a:pt x="308580" y="122609"/>
                  </a:cubicBezTo>
                  <a:cubicBezTo>
                    <a:pt x="284397" y="140878"/>
                    <a:pt x="252484" y="145338"/>
                    <a:pt x="224218" y="134398"/>
                  </a:cubicBezTo>
                  <a:cubicBezTo>
                    <a:pt x="211975" y="155198"/>
                    <a:pt x="194378" y="172335"/>
                    <a:pt x="173260" y="184023"/>
                  </a:cubicBezTo>
                  <a:cubicBezTo>
                    <a:pt x="177224" y="232257"/>
                    <a:pt x="141336" y="274572"/>
                    <a:pt x="93102" y="278537"/>
                  </a:cubicBezTo>
                  <a:cubicBezTo>
                    <a:pt x="48766" y="282181"/>
                    <a:pt x="8734" y="252027"/>
                    <a:pt x="0" y="208407"/>
                  </a:cubicBezTo>
                  <a:cubicBezTo>
                    <a:pt x="29058" y="247110"/>
                    <a:pt x="83988" y="254928"/>
                    <a:pt x="122691" y="225871"/>
                  </a:cubicBezTo>
                  <a:cubicBezTo>
                    <a:pt x="146965" y="207645"/>
                    <a:pt x="160079" y="178156"/>
                    <a:pt x="157353" y="147924"/>
                  </a:cubicBezTo>
                  <a:cubicBezTo>
                    <a:pt x="178445" y="136243"/>
                    <a:pt x="196036" y="119145"/>
                    <a:pt x="208312" y="98394"/>
                  </a:cubicBezTo>
                  <a:cubicBezTo>
                    <a:pt x="253525" y="115655"/>
                    <a:pt x="304171" y="92995"/>
                    <a:pt x="321433" y="47781"/>
                  </a:cubicBezTo>
                  <a:cubicBezTo>
                    <a:pt x="327222" y="32615"/>
                    <a:pt x="328686" y="16139"/>
                    <a:pt x="325660" y="191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66"/>
            <p:cNvSpPr/>
            <p:nvPr/>
          </p:nvSpPr>
          <p:spPr>
            <a:xfrm>
              <a:off x="8226600" y="2052978"/>
              <a:ext cx="1175403" cy="1532544"/>
            </a:xfrm>
            <a:custGeom>
              <a:rect b="b" l="l" r="r" t="t"/>
              <a:pathLst>
                <a:path extrusionOk="0" h="454934" w="348917">
                  <a:moveTo>
                    <a:pt x="314493" y="300255"/>
                  </a:moveTo>
                  <a:cubicBezTo>
                    <a:pt x="315732" y="298826"/>
                    <a:pt x="317065" y="297588"/>
                    <a:pt x="318208" y="296159"/>
                  </a:cubicBezTo>
                  <a:cubicBezTo>
                    <a:pt x="365693" y="238096"/>
                    <a:pt x="357167" y="152543"/>
                    <a:pt x="299158" y="104992"/>
                  </a:cubicBezTo>
                  <a:cubicBezTo>
                    <a:pt x="288119" y="95941"/>
                    <a:pt x="275708" y="88707"/>
                    <a:pt x="262392" y="83561"/>
                  </a:cubicBezTo>
                  <a:cubicBezTo>
                    <a:pt x="260143" y="35216"/>
                    <a:pt x="219130" y="-2152"/>
                    <a:pt x="170786" y="96"/>
                  </a:cubicBezTo>
                  <a:cubicBezTo>
                    <a:pt x="122441" y="2345"/>
                    <a:pt x="85073" y="43358"/>
                    <a:pt x="87321" y="91703"/>
                  </a:cubicBezTo>
                  <a:cubicBezTo>
                    <a:pt x="88018" y="106677"/>
                    <a:pt x="92544" y="121222"/>
                    <a:pt x="100467" y="133948"/>
                  </a:cubicBezTo>
                  <a:cubicBezTo>
                    <a:pt x="86970" y="153894"/>
                    <a:pt x="79015" y="177069"/>
                    <a:pt x="77416" y="201099"/>
                  </a:cubicBezTo>
                  <a:cubicBezTo>
                    <a:pt x="29350" y="206745"/>
                    <a:pt x="-5039" y="250287"/>
                    <a:pt x="607" y="298353"/>
                  </a:cubicBezTo>
                  <a:cubicBezTo>
                    <a:pt x="6093" y="345065"/>
                    <a:pt x="47477" y="379116"/>
                    <a:pt x="94371" y="375502"/>
                  </a:cubicBezTo>
                  <a:cubicBezTo>
                    <a:pt x="111017" y="373645"/>
                    <a:pt x="127020" y="382506"/>
                    <a:pt x="134280" y="397600"/>
                  </a:cubicBezTo>
                  <a:cubicBezTo>
                    <a:pt x="159232" y="448407"/>
                    <a:pt x="220646" y="469368"/>
                    <a:pt x="271453" y="444416"/>
                  </a:cubicBezTo>
                  <a:cubicBezTo>
                    <a:pt x="322260" y="419465"/>
                    <a:pt x="343220" y="358051"/>
                    <a:pt x="318269" y="307244"/>
                  </a:cubicBezTo>
                  <a:cubicBezTo>
                    <a:pt x="317101" y="304866"/>
                    <a:pt x="315842" y="302535"/>
                    <a:pt x="314493" y="300255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66"/>
            <p:cNvSpPr/>
            <p:nvPr/>
          </p:nvSpPr>
          <p:spPr>
            <a:xfrm>
              <a:off x="8223831" y="2053099"/>
              <a:ext cx="824123" cy="1235959"/>
            </a:xfrm>
            <a:custGeom>
              <a:rect b="b" l="l" r="r" t="t"/>
              <a:pathLst>
                <a:path extrusionOk="0" h="366893" w="244640">
                  <a:moveTo>
                    <a:pt x="48615" y="366894"/>
                  </a:moveTo>
                  <a:cubicBezTo>
                    <a:pt x="38938" y="362189"/>
                    <a:pt x="30218" y="355730"/>
                    <a:pt x="22898" y="347844"/>
                  </a:cubicBezTo>
                  <a:cubicBezTo>
                    <a:pt x="-4242" y="317999"/>
                    <a:pt x="-7618" y="273524"/>
                    <a:pt x="14706" y="239925"/>
                  </a:cubicBezTo>
                  <a:cubicBezTo>
                    <a:pt x="29205" y="218361"/>
                    <a:pt x="52570" y="204391"/>
                    <a:pt x="78429" y="201825"/>
                  </a:cubicBezTo>
                  <a:cubicBezTo>
                    <a:pt x="79934" y="177717"/>
                    <a:pt x="87896" y="154458"/>
                    <a:pt x="101479" y="134483"/>
                  </a:cubicBezTo>
                  <a:cubicBezTo>
                    <a:pt x="75550" y="93681"/>
                    <a:pt x="87608" y="39585"/>
                    <a:pt x="128410" y="13655"/>
                  </a:cubicBezTo>
                  <a:cubicBezTo>
                    <a:pt x="156260" y="-4043"/>
                    <a:pt x="191696" y="-4575"/>
                    <a:pt x="220066" y="12278"/>
                  </a:cubicBezTo>
                  <a:cubicBezTo>
                    <a:pt x="229530" y="17935"/>
                    <a:pt x="237862" y="25298"/>
                    <a:pt x="244640" y="33995"/>
                  </a:cubicBezTo>
                  <a:cubicBezTo>
                    <a:pt x="201224" y="12609"/>
                    <a:pt x="148693" y="30469"/>
                    <a:pt x="127308" y="73884"/>
                  </a:cubicBezTo>
                  <a:cubicBezTo>
                    <a:pt x="113882" y="101142"/>
                    <a:pt x="115533" y="133409"/>
                    <a:pt x="131673" y="159153"/>
                  </a:cubicBezTo>
                  <a:cubicBezTo>
                    <a:pt x="118226" y="178954"/>
                    <a:pt x="110242" y="201954"/>
                    <a:pt x="108528" y="225828"/>
                  </a:cubicBezTo>
                  <a:cubicBezTo>
                    <a:pt x="60354" y="230991"/>
                    <a:pt x="25488" y="274229"/>
                    <a:pt x="30650" y="322402"/>
                  </a:cubicBezTo>
                  <a:cubicBezTo>
                    <a:pt x="32388" y="338614"/>
                    <a:pt x="38609" y="354021"/>
                    <a:pt x="48615" y="366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66"/>
            <p:cNvSpPr/>
            <p:nvPr/>
          </p:nvSpPr>
          <p:spPr>
            <a:xfrm>
              <a:off x="4794615" y="802776"/>
              <a:ext cx="1558166" cy="1215770"/>
            </a:xfrm>
            <a:custGeom>
              <a:rect b="b" l="l" r="r" t="t"/>
              <a:pathLst>
                <a:path extrusionOk="0" h="360900" w="462540">
                  <a:moveTo>
                    <a:pt x="323053" y="53488"/>
                  </a:moveTo>
                  <a:cubicBezTo>
                    <a:pt x="321910" y="52060"/>
                    <a:pt x="320957" y="50536"/>
                    <a:pt x="319719" y="49107"/>
                  </a:cubicBezTo>
                  <a:cubicBezTo>
                    <a:pt x="271823" y="-8627"/>
                    <a:pt x="186193" y="-16603"/>
                    <a:pt x="128459" y="31293"/>
                  </a:cubicBezTo>
                  <a:cubicBezTo>
                    <a:pt x="128458" y="31294"/>
                    <a:pt x="128457" y="31295"/>
                    <a:pt x="128457" y="31295"/>
                  </a:cubicBezTo>
                  <a:cubicBezTo>
                    <a:pt x="117437" y="40389"/>
                    <a:pt x="107949" y="51195"/>
                    <a:pt x="100358" y="63299"/>
                  </a:cubicBezTo>
                  <a:cubicBezTo>
                    <a:pt x="52535" y="56223"/>
                    <a:pt x="8030" y="89256"/>
                    <a:pt x="954" y="137079"/>
                  </a:cubicBezTo>
                  <a:cubicBezTo>
                    <a:pt x="-6121" y="184903"/>
                    <a:pt x="26911" y="229408"/>
                    <a:pt x="74735" y="236483"/>
                  </a:cubicBezTo>
                  <a:cubicBezTo>
                    <a:pt x="89641" y="238689"/>
                    <a:pt x="104865" y="237009"/>
                    <a:pt x="118932" y="231606"/>
                  </a:cubicBezTo>
                  <a:cubicBezTo>
                    <a:pt x="135963" y="248778"/>
                    <a:pt x="157324" y="261022"/>
                    <a:pt x="180749" y="267039"/>
                  </a:cubicBezTo>
                  <a:cubicBezTo>
                    <a:pt x="177309" y="315313"/>
                    <a:pt x="213654" y="357236"/>
                    <a:pt x="261929" y="360676"/>
                  </a:cubicBezTo>
                  <a:cubicBezTo>
                    <a:pt x="308526" y="363997"/>
                    <a:pt x="349536" y="330180"/>
                    <a:pt x="355152" y="283803"/>
                  </a:cubicBezTo>
                  <a:cubicBezTo>
                    <a:pt x="356482" y="267089"/>
                    <a:pt x="368260" y="253056"/>
                    <a:pt x="384489" y="248846"/>
                  </a:cubicBezTo>
                  <a:cubicBezTo>
                    <a:pt x="404224" y="244070"/>
                    <a:pt x="422074" y="233486"/>
                    <a:pt x="435733" y="218461"/>
                  </a:cubicBezTo>
                  <a:cubicBezTo>
                    <a:pt x="473922" y="176610"/>
                    <a:pt x="470953" y="111725"/>
                    <a:pt x="429102" y="73537"/>
                  </a:cubicBezTo>
                  <a:cubicBezTo>
                    <a:pt x="400467" y="47408"/>
                    <a:pt x="359549" y="39652"/>
                    <a:pt x="323338" y="53488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66"/>
            <p:cNvSpPr/>
            <p:nvPr/>
          </p:nvSpPr>
          <p:spPr>
            <a:xfrm>
              <a:off x="4792062" y="1043929"/>
              <a:ext cx="1138957" cy="980741"/>
            </a:xfrm>
            <a:custGeom>
              <a:rect b="b" l="l" r="r" t="t"/>
              <a:pathLst>
                <a:path extrusionOk="0" h="291132" w="338098">
                  <a:moveTo>
                    <a:pt x="338099" y="256318"/>
                  </a:moveTo>
                  <a:cubicBezTo>
                    <a:pt x="331541" y="264947"/>
                    <a:pt x="323434" y="272280"/>
                    <a:pt x="314191" y="277939"/>
                  </a:cubicBezTo>
                  <a:cubicBezTo>
                    <a:pt x="273127" y="303452"/>
                    <a:pt x="219156" y="290844"/>
                    <a:pt x="193643" y="249780"/>
                  </a:cubicBezTo>
                  <a:cubicBezTo>
                    <a:pt x="183562" y="233553"/>
                    <a:pt x="179066" y="214474"/>
                    <a:pt x="180841" y="195453"/>
                  </a:cubicBezTo>
                  <a:cubicBezTo>
                    <a:pt x="157487" y="189396"/>
                    <a:pt x="136198" y="177156"/>
                    <a:pt x="119214" y="160020"/>
                  </a:cubicBezTo>
                  <a:cubicBezTo>
                    <a:pt x="74147" y="177515"/>
                    <a:pt x="23430" y="155163"/>
                    <a:pt x="5935" y="110096"/>
                  </a:cubicBezTo>
                  <a:cubicBezTo>
                    <a:pt x="-5993" y="79370"/>
                    <a:pt x="349" y="44549"/>
                    <a:pt x="22345" y="20002"/>
                  </a:cubicBezTo>
                  <a:cubicBezTo>
                    <a:pt x="29698" y="11781"/>
                    <a:pt x="38515" y="4998"/>
                    <a:pt x="48348" y="0"/>
                  </a:cubicBezTo>
                  <a:cubicBezTo>
                    <a:pt x="18937" y="38435"/>
                    <a:pt x="26252" y="93435"/>
                    <a:pt x="64687" y="122846"/>
                  </a:cubicBezTo>
                  <a:cubicBezTo>
                    <a:pt x="89089" y="141519"/>
                    <a:pt x="121489" y="146047"/>
                    <a:pt x="150075" y="134779"/>
                  </a:cubicBezTo>
                  <a:cubicBezTo>
                    <a:pt x="166995" y="151968"/>
                    <a:pt x="188260" y="164247"/>
                    <a:pt x="211606" y="170307"/>
                  </a:cubicBezTo>
                  <a:cubicBezTo>
                    <a:pt x="207466" y="218473"/>
                    <a:pt x="243155" y="260877"/>
                    <a:pt x="291322" y="265018"/>
                  </a:cubicBezTo>
                  <a:cubicBezTo>
                    <a:pt x="307445" y="266404"/>
                    <a:pt x="323637" y="263294"/>
                    <a:pt x="338098" y="2560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66"/>
            <p:cNvSpPr/>
            <p:nvPr/>
          </p:nvSpPr>
          <p:spPr>
            <a:xfrm>
              <a:off x="7210491" y="673084"/>
              <a:ext cx="1323990" cy="1311455"/>
            </a:xfrm>
            <a:custGeom>
              <a:rect b="b" l="l" r="r" t="t"/>
              <a:pathLst>
                <a:path extrusionOk="0" h="389304" w="393025">
                  <a:moveTo>
                    <a:pt x="327326" y="173903"/>
                  </a:moveTo>
                  <a:cubicBezTo>
                    <a:pt x="327326" y="172093"/>
                    <a:pt x="327326" y="170283"/>
                    <a:pt x="327803" y="168378"/>
                  </a:cubicBezTo>
                  <a:cubicBezTo>
                    <a:pt x="330863" y="93426"/>
                    <a:pt x="272582" y="30184"/>
                    <a:pt x="197630" y="27124"/>
                  </a:cubicBezTo>
                  <a:cubicBezTo>
                    <a:pt x="197619" y="27123"/>
                    <a:pt x="197607" y="27123"/>
                    <a:pt x="197596" y="27122"/>
                  </a:cubicBezTo>
                  <a:cubicBezTo>
                    <a:pt x="183355" y="26488"/>
                    <a:pt x="169106" y="28160"/>
                    <a:pt x="155400" y="32075"/>
                  </a:cubicBezTo>
                  <a:cubicBezTo>
                    <a:pt x="124717" y="-5351"/>
                    <a:pt x="69502" y="-10818"/>
                    <a:pt x="32075" y="19865"/>
                  </a:cubicBezTo>
                  <a:cubicBezTo>
                    <a:pt x="-5351" y="50549"/>
                    <a:pt x="-10818" y="105763"/>
                    <a:pt x="19865" y="143190"/>
                  </a:cubicBezTo>
                  <a:cubicBezTo>
                    <a:pt x="29551" y="155005"/>
                    <a:pt x="42158" y="164082"/>
                    <a:pt x="56435" y="169521"/>
                  </a:cubicBezTo>
                  <a:cubicBezTo>
                    <a:pt x="57627" y="193589"/>
                    <a:pt x="65223" y="216903"/>
                    <a:pt x="78438" y="237053"/>
                  </a:cubicBezTo>
                  <a:cubicBezTo>
                    <a:pt x="42772" y="269800"/>
                    <a:pt x="40405" y="325260"/>
                    <a:pt x="73152" y="360926"/>
                  </a:cubicBezTo>
                  <a:cubicBezTo>
                    <a:pt x="105898" y="396592"/>
                    <a:pt x="161358" y="398959"/>
                    <a:pt x="197024" y="366212"/>
                  </a:cubicBezTo>
                  <a:cubicBezTo>
                    <a:pt x="209203" y="354722"/>
                    <a:pt x="227319" y="352200"/>
                    <a:pt x="242173" y="359926"/>
                  </a:cubicBezTo>
                  <a:cubicBezTo>
                    <a:pt x="292171" y="386573"/>
                    <a:pt x="354304" y="367643"/>
                    <a:pt x="380951" y="317645"/>
                  </a:cubicBezTo>
                  <a:cubicBezTo>
                    <a:pt x="407598" y="267647"/>
                    <a:pt x="388668" y="205514"/>
                    <a:pt x="338670" y="178867"/>
                  </a:cubicBezTo>
                  <a:cubicBezTo>
                    <a:pt x="335178" y="177006"/>
                    <a:pt x="331581" y="175348"/>
                    <a:pt x="327898" y="173903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66"/>
            <p:cNvSpPr/>
            <p:nvPr/>
          </p:nvSpPr>
          <p:spPr>
            <a:xfrm>
              <a:off x="7197275" y="668775"/>
              <a:ext cx="534144" cy="1314430"/>
            </a:xfrm>
            <a:custGeom>
              <a:rect b="b" l="l" r="r" t="t"/>
              <a:pathLst>
                <a:path extrusionOk="0" h="390187" w="158560">
                  <a:moveTo>
                    <a:pt x="158180" y="388542"/>
                  </a:moveTo>
                  <a:cubicBezTo>
                    <a:pt x="110735" y="397825"/>
                    <a:pt x="64749" y="366889"/>
                    <a:pt x="55466" y="319444"/>
                  </a:cubicBezTo>
                  <a:cubicBezTo>
                    <a:pt x="49634" y="289638"/>
                    <a:pt x="59669" y="258939"/>
                    <a:pt x="81980" y="238333"/>
                  </a:cubicBezTo>
                  <a:cubicBezTo>
                    <a:pt x="68765" y="218147"/>
                    <a:pt x="61170" y="194803"/>
                    <a:pt x="59977" y="170705"/>
                  </a:cubicBezTo>
                  <a:cubicBezTo>
                    <a:pt x="14079" y="155450"/>
                    <a:pt x="-10761" y="105875"/>
                    <a:pt x="4494" y="59977"/>
                  </a:cubicBezTo>
                  <a:cubicBezTo>
                    <a:pt x="19750" y="14079"/>
                    <a:pt x="69324" y="-10761"/>
                    <a:pt x="115222" y="4494"/>
                  </a:cubicBezTo>
                  <a:cubicBezTo>
                    <a:pt x="67706" y="13401"/>
                    <a:pt x="36407" y="59142"/>
                    <a:pt x="45314" y="106658"/>
                  </a:cubicBezTo>
                  <a:cubicBezTo>
                    <a:pt x="50927" y="136602"/>
                    <a:pt x="71705" y="161474"/>
                    <a:pt x="100173" y="172325"/>
                  </a:cubicBezTo>
                  <a:cubicBezTo>
                    <a:pt x="101333" y="196414"/>
                    <a:pt x="108895" y="219758"/>
                    <a:pt x="122080" y="239952"/>
                  </a:cubicBezTo>
                  <a:cubicBezTo>
                    <a:pt x="86676" y="272949"/>
                    <a:pt x="84725" y="328399"/>
                    <a:pt x="117721" y="363803"/>
                  </a:cubicBezTo>
                  <a:cubicBezTo>
                    <a:pt x="128782" y="375671"/>
                    <a:pt x="142920" y="384235"/>
                    <a:pt x="158561" y="3885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66"/>
            <p:cNvSpPr/>
            <p:nvPr/>
          </p:nvSpPr>
          <p:spPr>
            <a:xfrm>
              <a:off x="2805344" y="598264"/>
              <a:ext cx="1240210" cy="1532635"/>
            </a:xfrm>
            <a:custGeom>
              <a:rect b="b" l="l" r="r" t="t"/>
              <a:pathLst>
                <a:path extrusionOk="0" h="454961" w="368155">
                  <a:moveTo>
                    <a:pt x="81366" y="115817"/>
                  </a:moveTo>
                  <a:cubicBezTo>
                    <a:pt x="79747" y="116579"/>
                    <a:pt x="78033" y="117151"/>
                    <a:pt x="76318" y="118008"/>
                  </a:cubicBezTo>
                  <a:cubicBezTo>
                    <a:pt x="8894" y="150890"/>
                    <a:pt x="-19107" y="232205"/>
                    <a:pt x="13776" y="299629"/>
                  </a:cubicBezTo>
                  <a:cubicBezTo>
                    <a:pt x="20038" y="312469"/>
                    <a:pt x="28287" y="324241"/>
                    <a:pt x="38218" y="334511"/>
                  </a:cubicBezTo>
                  <a:cubicBezTo>
                    <a:pt x="20052" y="379312"/>
                    <a:pt x="41644" y="430357"/>
                    <a:pt x="86445" y="448523"/>
                  </a:cubicBezTo>
                  <a:cubicBezTo>
                    <a:pt x="131246" y="466690"/>
                    <a:pt x="182291" y="445098"/>
                    <a:pt x="200458" y="400297"/>
                  </a:cubicBezTo>
                  <a:cubicBezTo>
                    <a:pt x="206128" y="386312"/>
                    <a:pt x="208087" y="371098"/>
                    <a:pt x="206144" y="356133"/>
                  </a:cubicBezTo>
                  <a:cubicBezTo>
                    <a:pt x="226771" y="343676"/>
                    <a:pt x="243678" y="325914"/>
                    <a:pt x="255103" y="304698"/>
                  </a:cubicBezTo>
                  <a:cubicBezTo>
                    <a:pt x="301421" y="318729"/>
                    <a:pt x="350343" y="292555"/>
                    <a:pt x="364375" y="246237"/>
                  </a:cubicBezTo>
                  <a:cubicBezTo>
                    <a:pt x="377652" y="202407"/>
                    <a:pt x="354940" y="155744"/>
                    <a:pt x="312253" y="139153"/>
                  </a:cubicBezTo>
                  <a:cubicBezTo>
                    <a:pt x="296433" y="133819"/>
                    <a:pt x="285704" y="119080"/>
                    <a:pt x="285487" y="102387"/>
                  </a:cubicBezTo>
                  <a:cubicBezTo>
                    <a:pt x="285378" y="45731"/>
                    <a:pt x="239361" y="-109"/>
                    <a:pt x="182706" y="0"/>
                  </a:cubicBezTo>
                  <a:cubicBezTo>
                    <a:pt x="126050" y="109"/>
                    <a:pt x="80210" y="46126"/>
                    <a:pt x="80319" y="102782"/>
                  </a:cubicBezTo>
                  <a:cubicBezTo>
                    <a:pt x="80327" y="107141"/>
                    <a:pt x="80614" y="111495"/>
                    <a:pt x="81176" y="115817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66"/>
            <p:cNvSpPr/>
            <p:nvPr/>
          </p:nvSpPr>
          <p:spPr>
            <a:xfrm>
              <a:off x="2919971" y="1159442"/>
              <a:ext cx="1134756" cy="974560"/>
            </a:xfrm>
            <a:custGeom>
              <a:rect b="b" l="l" r="r" t="t"/>
              <a:pathLst>
                <a:path extrusionOk="0" h="289297" w="336851">
                  <a:moveTo>
                    <a:pt x="317373" y="0"/>
                  </a:moveTo>
                  <a:cubicBezTo>
                    <a:pt x="324256" y="8463"/>
                    <a:pt x="329461" y="18161"/>
                    <a:pt x="332708" y="28575"/>
                  </a:cubicBezTo>
                  <a:cubicBezTo>
                    <a:pt x="344935" y="67044"/>
                    <a:pt x="329426" y="108898"/>
                    <a:pt x="295085" y="130112"/>
                  </a:cubicBezTo>
                  <a:cubicBezTo>
                    <a:pt x="272936" y="143728"/>
                    <a:pt x="245861" y="146732"/>
                    <a:pt x="221266" y="138303"/>
                  </a:cubicBezTo>
                  <a:cubicBezTo>
                    <a:pt x="209870" y="159565"/>
                    <a:pt x="192959" y="177365"/>
                    <a:pt x="172307" y="189833"/>
                  </a:cubicBezTo>
                  <a:cubicBezTo>
                    <a:pt x="178895" y="237727"/>
                    <a:pt x="145410" y="281892"/>
                    <a:pt x="97516" y="288479"/>
                  </a:cubicBezTo>
                  <a:cubicBezTo>
                    <a:pt x="64654" y="292999"/>
                    <a:pt x="32060" y="278555"/>
                    <a:pt x="13335" y="251174"/>
                  </a:cubicBezTo>
                  <a:cubicBezTo>
                    <a:pt x="7077" y="242082"/>
                    <a:pt x="2555" y="231909"/>
                    <a:pt x="0" y="221171"/>
                  </a:cubicBezTo>
                  <a:cubicBezTo>
                    <a:pt x="30533" y="258720"/>
                    <a:pt x="85725" y="264409"/>
                    <a:pt x="123275" y="233876"/>
                  </a:cubicBezTo>
                  <a:cubicBezTo>
                    <a:pt x="146868" y="214691"/>
                    <a:pt x="158829" y="184647"/>
                    <a:pt x="154877" y="154496"/>
                  </a:cubicBezTo>
                  <a:cubicBezTo>
                    <a:pt x="175506" y="142012"/>
                    <a:pt x="192438" y="124258"/>
                    <a:pt x="203930" y="103061"/>
                  </a:cubicBezTo>
                  <a:cubicBezTo>
                    <a:pt x="249720" y="118566"/>
                    <a:pt x="299410" y="94015"/>
                    <a:pt x="314915" y="48224"/>
                  </a:cubicBezTo>
                  <a:cubicBezTo>
                    <a:pt x="320136" y="32806"/>
                    <a:pt x="320954" y="16238"/>
                    <a:pt x="317278" y="3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66"/>
          <p:cNvGrpSpPr/>
          <p:nvPr/>
        </p:nvGrpSpPr>
        <p:grpSpPr>
          <a:xfrm rot="947725">
            <a:off x="1644968" y="4296619"/>
            <a:ext cx="610106" cy="1494274"/>
            <a:chOff x="1933425" y="1057276"/>
            <a:chExt cx="1880806" cy="4606479"/>
          </a:xfrm>
        </p:grpSpPr>
        <p:sp>
          <p:nvSpPr>
            <p:cNvPr id="330" name="Google Shape;330;p66"/>
            <p:cNvSpPr/>
            <p:nvPr/>
          </p:nvSpPr>
          <p:spPr>
            <a:xfrm>
              <a:off x="2909262" y="1057276"/>
              <a:ext cx="509327" cy="2927126"/>
            </a:xfrm>
            <a:custGeom>
              <a:rect b="b" l="l" r="r" t="t"/>
              <a:pathLst>
                <a:path extrusionOk="0" h="2927126" w="509327">
                  <a:moveTo>
                    <a:pt x="509111" y="61435"/>
                  </a:moveTo>
                  <a:lnTo>
                    <a:pt x="218027" y="2927127"/>
                  </a:lnTo>
                  <a:lnTo>
                    <a:pt x="0" y="2905124"/>
                  </a:lnTo>
                  <a:lnTo>
                    <a:pt x="291084" y="39337"/>
                  </a:lnTo>
                  <a:cubicBezTo>
                    <a:pt x="293541" y="15438"/>
                    <a:pt x="314786" y="-2026"/>
                    <a:pt x="338709" y="189"/>
                  </a:cubicBezTo>
                  <a:lnTo>
                    <a:pt x="469868" y="13524"/>
                  </a:lnTo>
                  <a:cubicBezTo>
                    <a:pt x="493929" y="15930"/>
                    <a:pt x="511491" y="37372"/>
                    <a:pt x="509111" y="614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66"/>
            <p:cNvSpPr/>
            <p:nvPr/>
          </p:nvSpPr>
          <p:spPr>
            <a:xfrm>
              <a:off x="3142338" y="1403699"/>
              <a:ext cx="234029" cy="392715"/>
            </a:xfrm>
            <a:custGeom>
              <a:rect b="b" l="l" r="r" t="t"/>
              <a:pathLst>
                <a:path extrusionOk="0" h="392715" w="234029">
                  <a:moveTo>
                    <a:pt x="234029" y="128207"/>
                  </a:moveTo>
                  <a:lnTo>
                    <a:pt x="207169" y="392716"/>
                  </a:lnTo>
                  <a:lnTo>
                    <a:pt x="0" y="264509"/>
                  </a:lnTo>
                  <a:lnTo>
                    <a:pt x="26861" y="0"/>
                  </a:lnTo>
                  <a:lnTo>
                    <a:pt x="234029" y="128207"/>
                  </a:ln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66"/>
            <p:cNvSpPr/>
            <p:nvPr/>
          </p:nvSpPr>
          <p:spPr>
            <a:xfrm>
              <a:off x="3095666" y="1862899"/>
              <a:ext cx="234029" cy="392620"/>
            </a:xfrm>
            <a:custGeom>
              <a:rect b="b" l="l" r="r" t="t"/>
              <a:pathLst>
                <a:path extrusionOk="0" h="392620" w="234029">
                  <a:moveTo>
                    <a:pt x="234029" y="128111"/>
                  </a:moveTo>
                  <a:lnTo>
                    <a:pt x="207169" y="392621"/>
                  </a:lnTo>
                  <a:lnTo>
                    <a:pt x="0" y="264414"/>
                  </a:lnTo>
                  <a:lnTo>
                    <a:pt x="26860" y="0"/>
                  </a:lnTo>
                  <a:lnTo>
                    <a:pt x="234029" y="128111"/>
                  </a:ln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66"/>
            <p:cNvSpPr/>
            <p:nvPr/>
          </p:nvSpPr>
          <p:spPr>
            <a:xfrm>
              <a:off x="3049088" y="2322004"/>
              <a:ext cx="234029" cy="392620"/>
            </a:xfrm>
            <a:custGeom>
              <a:rect b="b" l="l" r="r" t="t"/>
              <a:pathLst>
                <a:path extrusionOk="0" h="392620" w="234029">
                  <a:moveTo>
                    <a:pt x="234029" y="128207"/>
                  </a:moveTo>
                  <a:lnTo>
                    <a:pt x="207169" y="392621"/>
                  </a:lnTo>
                  <a:lnTo>
                    <a:pt x="0" y="264414"/>
                  </a:lnTo>
                  <a:lnTo>
                    <a:pt x="26765" y="0"/>
                  </a:lnTo>
                  <a:lnTo>
                    <a:pt x="234029" y="128207"/>
                  </a:ln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66"/>
            <p:cNvSpPr/>
            <p:nvPr/>
          </p:nvSpPr>
          <p:spPr>
            <a:xfrm>
              <a:off x="3002416" y="2781204"/>
              <a:ext cx="234029" cy="392525"/>
            </a:xfrm>
            <a:custGeom>
              <a:rect b="b" l="l" r="r" t="t"/>
              <a:pathLst>
                <a:path extrusionOk="0" h="392525" w="234029">
                  <a:moveTo>
                    <a:pt x="234029" y="128111"/>
                  </a:moveTo>
                  <a:lnTo>
                    <a:pt x="207169" y="392525"/>
                  </a:lnTo>
                  <a:lnTo>
                    <a:pt x="0" y="264414"/>
                  </a:lnTo>
                  <a:lnTo>
                    <a:pt x="26861" y="0"/>
                  </a:lnTo>
                  <a:lnTo>
                    <a:pt x="234029" y="128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66"/>
            <p:cNvSpPr/>
            <p:nvPr/>
          </p:nvSpPr>
          <p:spPr>
            <a:xfrm>
              <a:off x="2955744" y="3240309"/>
              <a:ext cx="234124" cy="392620"/>
            </a:xfrm>
            <a:custGeom>
              <a:rect b="b" l="l" r="r" t="t"/>
              <a:pathLst>
                <a:path extrusionOk="0" h="392620" w="234124">
                  <a:moveTo>
                    <a:pt x="234124" y="128206"/>
                  </a:moveTo>
                  <a:lnTo>
                    <a:pt x="207169" y="392621"/>
                  </a:lnTo>
                  <a:lnTo>
                    <a:pt x="0" y="264509"/>
                  </a:lnTo>
                  <a:lnTo>
                    <a:pt x="26861" y="0"/>
                  </a:lnTo>
                  <a:lnTo>
                    <a:pt x="234124" y="128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66"/>
            <p:cNvSpPr/>
            <p:nvPr/>
          </p:nvSpPr>
          <p:spPr>
            <a:xfrm>
              <a:off x="2069919" y="2527649"/>
              <a:ext cx="1607724" cy="214407"/>
            </a:xfrm>
            <a:custGeom>
              <a:rect b="b" l="l" r="r" t="t"/>
              <a:pathLst>
                <a:path extrusionOk="0" h="214407" w="1607724">
                  <a:moveTo>
                    <a:pt x="99060" y="0"/>
                  </a:moveTo>
                  <a:lnTo>
                    <a:pt x="1508760" y="0"/>
                  </a:lnTo>
                  <a:cubicBezTo>
                    <a:pt x="1563417" y="0"/>
                    <a:pt x="1607725" y="44308"/>
                    <a:pt x="1607725" y="98965"/>
                  </a:cubicBezTo>
                  <a:lnTo>
                    <a:pt x="1607725" y="214408"/>
                  </a:lnTo>
                  <a:lnTo>
                    <a:pt x="1607725" y="214408"/>
                  </a:lnTo>
                  <a:lnTo>
                    <a:pt x="0" y="214408"/>
                  </a:lnTo>
                  <a:lnTo>
                    <a:pt x="0" y="214408"/>
                  </a:lnTo>
                  <a:lnTo>
                    <a:pt x="0" y="98965"/>
                  </a:lnTo>
                  <a:cubicBezTo>
                    <a:pt x="0" y="44308"/>
                    <a:pt x="44308" y="0"/>
                    <a:pt x="98965" y="0"/>
                  </a:cubicBezTo>
                  <a:cubicBezTo>
                    <a:pt x="98997" y="0"/>
                    <a:pt x="99028" y="0"/>
                    <a:pt x="99060" y="0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66"/>
            <p:cNvSpPr/>
            <p:nvPr/>
          </p:nvSpPr>
          <p:spPr>
            <a:xfrm>
              <a:off x="2069919" y="2659665"/>
              <a:ext cx="1607819" cy="82486"/>
            </a:xfrm>
            <a:custGeom>
              <a:rect b="b" l="l" r="r" t="t"/>
              <a:pathLst>
                <a:path extrusionOk="0" h="82486" w="1607819">
                  <a:moveTo>
                    <a:pt x="0" y="0"/>
                  </a:moveTo>
                  <a:lnTo>
                    <a:pt x="1607820" y="0"/>
                  </a:lnTo>
                  <a:lnTo>
                    <a:pt x="1607820" y="82486"/>
                  </a:lnTo>
                  <a:lnTo>
                    <a:pt x="0" y="824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66"/>
            <p:cNvSpPr/>
            <p:nvPr/>
          </p:nvSpPr>
          <p:spPr>
            <a:xfrm>
              <a:off x="2027913" y="2937129"/>
              <a:ext cx="1691830" cy="2726626"/>
            </a:xfrm>
            <a:custGeom>
              <a:rect b="b" l="l" r="r" t="t"/>
              <a:pathLst>
                <a:path extrusionOk="0" h="2726626" w="1691830">
                  <a:moveTo>
                    <a:pt x="1394079" y="2726627"/>
                  </a:moveTo>
                  <a:lnTo>
                    <a:pt x="297751" y="2726627"/>
                  </a:lnTo>
                  <a:cubicBezTo>
                    <a:pt x="231498" y="2726670"/>
                    <a:pt x="176579" y="2675293"/>
                    <a:pt x="172212" y="2609183"/>
                  </a:cubicBezTo>
                  <a:lnTo>
                    <a:pt x="0" y="0"/>
                  </a:lnTo>
                  <a:lnTo>
                    <a:pt x="1691831" y="0"/>
                  </a:lnTo>
                  <a:lnTo>
                    <a:pt x="1519619" y="2609183"/>
                  </a:lnTo>
                  <a:cubicBezTo>
                    <a:pt x="1515252" y="2675293"/>
                    <a:pt x="1460333" y="2726670"/>
                    <a:pt x="1394079" y="27266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66"/>
            <p:cNvSpPr/>
            <p:nvPr/>
          </p:nvSpPr>
          <p:spPr>
            <a:xfrm>
              <a:off x="2027913" y="2937129"/>
              <a:ext cx="1691830" cy="2726531"/>
            </a:xfrm>
            <a:custGeom>
              <a:rect b="b" l="l" r="r" t="t"/>
              <a:pathLst>
                <a:path extrusionOk="0" h="2726531" w="1691830">
                  <a:moveTo>
                    <a:pt x="1673828" y="272796"/>
                  </a:moveTo>
                  <a:lnTo>
                    <a:pt x="1287780" y="272796"/>
                  </a:lnTo>
                  <a:cubicBezTo>
                    <a:pt x="765043" y="272817"/>
                    <a:pt x="341297" y="696595"/>
                    <a:pt x="341318" y="1219332"/>
                  </a:cubicBezTo>
                  <a:cubicBezTo>
                    <a:pt x="341319" y="1240133"/>
                    <a:pt x="342005" y="1260928"/>
                    <a:pt x="343376" y="1281684"/>
                  </a:cubicBezTo>
                  <a:lnTo>
                    <a:pt x="438626" y="2726531"/>
                  </a:lnTo>
                  <a:lnTo>
                    <a:pt x="297656" y="2726531"/>
                  </a:lnTo>
                  <a:cubicBezTo>
                    <a:pt x="231420" y="2726572"/>
                    <a:pt x="176531" y="2675183"/>
                    <a:pt x="172212" y="2609088"/>
                  </a:cubicBezTo>
                  <a:lnTo>
                    <a:pt x="0" y="0"/>
                  </a:lnTo>
                  <a:lnTo>
                    <a:pt x="1691831" y="0"/>
                  </a:lnTo>
                  <a:close/>
                </a:path>
              </a:pathLst>
            </a:custGeom>
            <a:solidFill>
              <a:srgbClr val="FECA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66"/>
            <p:cNvSpPr/>
            <p:nvPr/>
          </p:nvSpPr>
          <p:spPr>
            <a:xfrm>
              <a:off x="1933425" y="2733103"/>
              <a:ext cx="1880806" cy="203930"/>
            </a:xfrm>
            <a:custGeom>
              <a:rect b="b" l="l" r="r" t="t"/>
              <a:pathLst>
                <a:path extrusionOk="0" h="203930" w="1880806">
                  <a:moveTo>
                    <a:pt x="1778794" y="0"/>
                  </a:moveTo>
                  <a:cubicBezTo>
                    <a:pt x="1835134" y="0"/>
                    <a:pt x="1880806" y="0"/>
                    <a:pt x="1880806" y="0"/>
                  </a:cubicBezTo>
                  <a:lnTo>
                    <a:pt x="1880806" y="203930"/>
                  </a:lnTo>
                  <a:cubicBezTo>
                    <a:pt x="1880806" y="203930"/>
                    <a:pt x="1835134" y="203930"/>
                    <a:pt x="1778794" y="203930"/>
                  </a:cubicBezTo>
                  <a:lnTo>
                    <a:pt x="102013" y="203930"/>
                  </a:lnTo>
                  <a:cubicBezTo>
                    <a:pt x="45673" y="203930"/>
                    <a:pt x="0" y="203930"/>
                    <a:pt x="0" y="203930"/>
                  </a:cubicBezTo>
                  <a:lnTo>
                    <a:pt x="0" y="0"/>
                  </a:lnTo>
                  <a:cubicBezTo>
                    <a:pt x="0" y="0"/>
                    <a:pt x="45673" y="0"/>
                    <a:pt x="102013" y="0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66"/>
            <p:cNvSpPr/>
            <p:nvPr/>
          </p:nvSpPr>
          <p:spPr>
            <a:xfrm>
              <a:off x="2040105" y="3121818"/>
              <a:ext cx="1591913" cy="1726550"/>
            </a:xfrm>
            <a:custGeom>
              <a:rect b="b" l="l" r="r" t="t"/>
              <a:pathLst>
                <a:path extrusionOk="0" h="1726550" w="1591913">
                  <a:moveTo>
                    <a:pt x="0" y="0"/>
                  </a:moveTo>
                  <a:cubicBezTo>
                    <a:pt x="0" y="0"/>
                    <a:pt x="399479" y="975836"/>
                    <a:pt x="1591913" y="1144714"/>
                  </a:cubicBezTo>
                  <a:lnTo>
                    <a:pt x="1553813" y="1726502"/>
                  </a:lnTo>
                  <a:cubicBezTo>
                    <a:pt x="1553813" y="1726502"/>
                    <a:pt x="615887" y="1745552"/>
                    <a:pt x="58388" y="1034605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66"/>
            <p:cNvSpPr/>
            <p:nvPr/>
          </p:nvSpPr>
          <p:spPr>
            <a:xfrm>
              <a:off x="2142690" y="4792408"/>
              <a:ext cx="1429607" cy="583329"/>
            </a:xfrm>
            <a:custGeom>
              <a:rect b="b" l="l" r="r" t="t"/>
              <a:pathLst>
                <a:path extrusionOk="0" h="583329" w="1429607">
                  <a:moveTo>
                    <a:pt x="1429607" y="378428"/>
                  </a:moveTo>
                  <a:cubicBezTo>
                    <a:pt x="1429607" y="378428"/>
                    <a:pt x="629507" y="455962"/>
                    <a:pt x="0" y="0"/>
                  </a:cubicBezTo>
                  <a:lnTo>
                    <a:pt x="24003" y="317944"/>
                  </a:lnTo>
                  <a:cubicBezTo>
                    <a:pt x="24003" y="317944"/>
                    <a:pt x="764000" y="650367"/>
                    <a:pt x="1416939" y="571119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66"/>
          <p:cNvGrpSpPr/>
          <p:nvPr/>
        </p:nvGrpSpPr>
        <p:grpSpPr>
          <a:xfrm rot="1246413">
            <a:off x="9767238" y="414273"/>
            <a:ext cx="685541" cy="615791"/>
            <a:chOff x="8198248" y="568720"/>
            <a:chExt cx="1249375" cy="1122259"/>
          </a:xfrm>
        </p:grpSpPr>
        <p:sp>
          <p:nvSpPr>
            <p:cNvPr id="344" name="Google Shape;344;p66"/>
            <p:cNvSpPr/>
            <p:nvPr/>
          </p:nvSpPr>
          <p:spPr>
            <a:xfrm rot="-5392800">
              <a:off x="8765113" y="344247"/>
              <a:ext cx="117067" cy="1247711"/>
            </a:xfrm>
            <a:custGeom>
              <a:rect b="b" l="l" r="r" t="t"/>
              <a:pathLst>
                <a:path extrusionOk="0" h="1247711" w="117067">
                  <a:moveTo>
                    <a:pt x="0" y="0"/>
                  </a:moveTo>
                  <a:lnTo>
                    <a:pt x="117068" y="0"/>
                  </a:lnTo>
                  <a:lnTo>
                    <a:pt x="117068" y="1247711"/>
                  </a:lnTo>
                  <a:lnTo>
                    <a:pt x="0" y="12477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66"/>
            <p:cNvSpPr/>
            <p:nvPr/>
          </p:nvSpPr>
          <p:spPr>
            <a:xfrm>
              <a:off x="8199568" y="908320"/>
              <a:ext cx="123493" cy="117079"/>
            </a:xfrm>
            <a:custGeom>
              <a:rect b="b" l="l" r="r" t="t"/>
              <a:pathLst>
                <a:path extrusionOk="0" h="117079" w="123493">
                  <a:moveTo>
                    <a:pt x="41547" y="0"/>
                  </a:moveTo>
                  <a:lnTo>
                    <a:pt x="104" y="62361"/>
                  </a:lnTo>
                  <a:lnTo>
                    <a:pt x="0" y="117010"/>
                  </a:lnTo>
                  <a:lnTo>
                    <a:pt x="45819" y="117079"/>
                  </a:lnTo>
                  <a:lnTo>
                    <a:pt x="123494" y="174"/>
                  </a:lnTo>
                  <a:lnTo>
                    <a:pt x="415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66"/>
            <p:cNvSpPr/>
            <p:nvPr/>
          </p:nvSpPr>
          <p:spPr>
            <a:xfrm>
              <a:off x="8329245" y="908667"/>
              <a:ext cx="159552" cy="117079"/>
            </a:xfrm>
            <a:custGeom>
              <a:rect b="b" l="l" r="r" t="t"/>
              <a:pathLst>
                <a:path extrusionOk="0" h="117079" w="159552">
                  <a:moveTo>
                    <a:pt x="81912" y="117079"/>
                  </a:moveTo>
                  <a:lnTo>
                    <a:pt x="0" y="116940"/>
                  </a:lnTo>
                  <a:lnTo>
                    <a:pt x="77640" y="0"/>
                  </a:lnTo>
                  <a:lnTo>
                    <a:pt x="159552" y="174"/>
                  </a:lnTo>
                  <a:lnTo>
                    <a:pt x="81912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66"/>
            <p:cNvSpPr/>
            <p:nvPr/>
          </p:nvSpPr>
          <p:spPr>
            <a:xfrm>
              <a:off x="8495015" y="909015"/>
              <a:ext cx="159587" cy="117079"/>
            </a:xfrm>
            <a:custGeom>
              <a:rect b="b" l="l" r="r" t="t"/>
              <a:pathLst>
                <a:path extrusionOk="0" h="117079" w="159587">
                  <a:moveTo>
                    <a:pt x="81913" y="117079"/>
                  </a:moveTo>
                  <a:lnTo>
                    <a:pt x="0" y="116906"/>
                  </a:lnTo>
                  <a:lnTo>
                    <a:pt x="77640" y="0"/>
                  </a:lnTo>
                  <a:lnTo>
                    <a:pt x="159587" y="139"/>
                  </a:lnTo>
                  <a:lnTo>
                    <a:pt x="81913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66"/>
            <p:cNvSpPr/>
            <p:nvPr/>
          </p:nvSpPr>
          <p:spPr>
            <a:xfrm>
              <a:off x="8660786" y="909362"/>
              <a:ext cx="159587" cy="117079"/>
            </a:xfrm>
            <a:custGeom>
              <a:rect b="b" l="l" r="r" t="t"/>
              <a:pathLst>
                <a:path extrusionOk="0" h="117079" w="159587">
                  <a:moveTo>
                    <a:pt x="81913" y="117079"/>
                  </a:moveTo>
                  <a:lnTo>
                    <a:pt x="0" y="116906"/>
                  </a:lnTo>
                  <a:lnTo>
                    <a:pt x="77675" y="0"/>
                  </a:lnTo>
                  <a:lnTo>
                    <a:pt x="159587" y="139"/>
                  </a:lnTo>
                  <a:lnTo>
                    <a:pt x="81913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66"/>
            <p:cNvSpPr/>
            <p:nvPr/>
          </p:nvSpPr>
          <p:spPr>
            <a:xfrm>
              <a:off x="8826591" y="909709"/>
              <a:ext cx="159586" cy="117044"/>
            </a:xfrm>
            <a:custGeom>
              <a:rect b="b" l="l" r="r" t="t"/>
              <a:pathLst>
                <a:path extrusionOk="0" h="117044" w="159586">
                  <a:moveTo>
                    <a:pt x="81912" y="117045"/>
                  </a:moveTo>
                  <a:lnTo>
                    <a:pt x="0" y="116906"/>
                  </a:lnTo>
                  <a:lnTo>
                    <a:pt x="77640" y="0"/>
                  </a:lnTo>
                  <a:lnTo>
                    <a:pt x="159587" y="139"/>
                  </a:lnTo>
                  <a:lnTo>
                    <a:pt x="81912" y="11704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66"/>
            <p:cNvSpPr/>
            <p:nvPr/>
          </p:nvSpPr>
          <p:spPr>
            <a:xfrm>
              <a:off x="8992362" y="910022"/>
              <a:ext cx="159552" cy="117079"/>
            </a:xfrm>
            <a:custGeom>
              <a:rect b="b" l="l" r="r" t="t"/>
              <a:pathLst>
                <a:path extrusionOk="0" h="117079" w="159552">
                  <a:moveTo>
                    <a:pt x="81912" y="117079"/>
                  </a:moveTo>
                  <a:lnTo>
                    <a:pt x="0" y="116906"/>
                  </a:lnTo>
                  <a:lnTo>
                    <a:pt x="77674" y="0"/>
                  </a:lnTo>
                  <a:lnTo>
                    <a:pt x="159552" y="174"/>
                  </a:lnTo>
                  <a:lnTo>
                    <a:pt x="81912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66"/>
            <p:cNvSpPr/>
            <p:nvPr/>
          </p:nvSpPr>
          <p:spPr>
            <a:xfrm>
              <a:off x="9158132" y="910369"/>
              <a:ext cx="159586" cy="117079"/>
            </a:xfrm>
            <a:custGeom>
              <a:rect b="b" l="l" r="r" t="t"/>
              <a:pathLst>
                <a:path extrusionOk="0" h="117079" w="159586">
                  <a:moveTo>
                    <a:pt x="81912" y="117079"/>
                  </a:moveTo>
                  <a:lnTo>
                    <a:pt x="0" y="116906"/>
                  </a:lnTo>
                  <a:lnTo>
                    <a:pt x="77640" y="0"/>
                  </a:lnTo>
                  <a:lnTo>
                    <a:pt x="159587" y="174"/>
                  </a:lnTo>
                  <a:lnTo>
                    <a:pt x="81912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66"/>
            <p:cNvSpPr/>
            <p:nvPr/>
          </p:nvSpPr>
          <p:spPr>
            <a:xfrm>
              <a:off x="9323937" y="910717"/>
              <a:ext cx="123424" cy="117079"/>
            </a:xfrm>
            <a:custGeom>
              <a:rect b="b" l="l" r="r" t="t"/>
              <a:pathLst>
                <a:path extrusionOk="0" h="117079" w="123424">
                  <a:moveTo>
                    <a:pt x="123425" y="104"/>
                  </a:moveTo>
                  <a:lnTo>
                    <a:pt x="77640" y="0"/>
                  </a:lnTo>
                  <a:lnTo>
                    <a:pt x="0" y="116906"/>
                  </a:lnTo>
                  <a:lnTo>
                    <a:pt x="81913" y="117079"/>
                  </a:lnTo>
                  <a:lnTo>
                    <a:pt x="123320" y="54718"/>
                  </a:lnTo>
                  <a:lnTo>
                    <a:pt x="123425" y="104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66"/>
            <p:cNvSpPr/>
            <p:nvPr/>
          </p:nvSpPr>
          <p:spPr>
            <a:xfrm>
              <a:off x="8199811" y="568720"/>
              <a:ext cx="1225561" cy="339217"/>
            </a:xfrm>
            <a:custGeom>
              <a:rect b="b" l="l" r="r" t="t"/>
              <a:pathLst>
                <a:path extrusionOk="0" h="339217" w="1225561">
                  <a:moveTo>
                    <a:pt x="0" y="339217"/>
                  </a:moveTo>
                  <a:lnTo>
                    <a:pt x="1225561" y="115134"/>
                  </a:lnTo>
                  <a:lnTo>
                    <a:pt x="1204511" y="0"/>
                  </a:lnTo>
                  <a:lnTo>
                    <a:pt x="243" y="220158"/>
                  </a:lnTo>
                  <a:lnTo>
                    <a:pt x="0" y="3392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66"/>
            <p:cNvSpPr/>
            <p:nvPr/>
          </p:nvSpPr>
          <p:spPr>
            <a:xfrm>
              <a:off x="8199811" y="770917"/>
              <a:ext cx="98482" cy="137021"/>
            </a:xfrm>
            <a:custGeom>
              <a:rect b="b" l="l" r="r" t="t"/>
              <a:pathLst>
                <a:path extrusionOk="0" h="137021" w="98482">
                  <a:moveTo>
                    <a:pt x="17925" y="14730"/>
                  </a:moveTo>
                  <a:lnTo>
                    <a:pt x="174" y="56282"/>
                  </a:lnTo>
                  <a:lnTo>
                    <a:pt x="0" y="137021"/>
                  </a:lnTo>
                  <a:lnTo>
                    <a:pt x="43423" y="129065"/>
                  </a:lnTo>
                  <a:lnTo>
                    <a:pt x="98483" y="0"/>
                  </a:lnTo>
                  <a:lnTo>
                    <a:pt x="17925" y="147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66"/>
            <p:cNvSpPr/>
            <p:nvPr/>
          </p:nvSpPr>
          <p:spPr>
            <a:xfrm>
              <a:off x="8325702" y="741108"/>
              <a:ext cx="135687" cy="143830"/>
            </a:xfrm>
            <a:custGeom>
              <a:rect b="b" l="l" r="r" t="t"/>
              <a:pathLst>
                <a:path extrusionOk="0" h="143830" w="135687">
                  <a:moveTo>
                    <a:pt x="80593" y="129065"/>
                  </a:moveTo>
                  <a:lnTo>
                    <a:pt x="0" y="143830"/>
                  </a:lnTo>
                  <a:lnTo>
                    <a:pt x="55095" y="14730"/>
                  </a:lnTo>
                  <a:lnTo>
                    <a:pt x="135687" y="0"/>
                  </a:lnTo>
                  <a:lnTo>
                    <a:pt x="80593" y="12906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66"/>
            <p:cNvSpPr/>
            <p:nvPr/>
          </p:nvSpPr>
          <p:spPr>
            <a:xfrm>
              <a:off x="8488798" y="711265"/>
              <a:ext cx="135686" cy="143830"/>
            </a:xfrm>
            <a:custGeom>
              <a:rect b="b" l="l" r="r" t="t"/>
              <a:pathLst>
                <a:path extrusionOk="0" h="143830" w="135686">
                  <a:moveTo>
                    <a:pt x="80558" y="129100"/>
                  </a:moveTo>
                  <a:lnTo>
                    <a:pt x="0" y="143830"/>
                  </a:lnTo>
                  <a:lnTo>
                    <a:pt x="55095" y="14730"/>
                  </a:lnTo>
                  <a:lnTo>
                    <a:pt x="135687" y="0"/>
                  </a:lnTo>
                  <a:lnTo>
                    <a:pt x="80558" y="129100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66"/>
            <p:cNvSpPr/>
            <p:nvPr/>
          </p:nvSpPr>
          <p:spPr>
            <a:xfrm>
              <a:off x="8651858" y="681492"/>
              <a:ext cx="135687" cy="143795"/>
            </a:xfrm>
            <a:custGeom>
              <a:rect b="b" l="l" r="r" t="t"/>
              <a:pathLst>
                <a:path extrusionOk="0" h="143795" w="135687">
                  <a:moveTo>
                    <a:pt x="80558" y="129065"/>
                  </a:moveTo>
                  <a:lnTo>
                    <a:pt x="0" y="143796"/>
                  </a:lnTo>
                  <a:lnTo>
                    <a:pt x="55095" y="14730"/>
                  </a:lnTo>
                  <a:lnTo>
                    <a:pt x="135687" y="0"/>
                  </a:lnTo>
                  <a:lnTo>
                    <a:pt x="80558" y="12906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66"/>
            <p:cNvSpPr/>
            <p:nvPr/>
          </p:nvSpPr>
          <p:spPr>
            <a:xfrm>
              <a:off x="8814919" y="651648"/>
              <a:ext cx="135722" cy="143830"/>
            </a:xfrm>
            <a:custGeom>
              <a:rect b="b" l="l" r="r" t="t"/>
              <a:pathLst>
                <a:path extrusionOk="0" h="143830" w="135722">
                  <a:moveTo>
                    <a:pt x="80628" y="129065"/>
                  </a:moveTo>
                  <a:lnTo>
                    <a:pt x="0" y="143830"/>
                  </a:lnTo>
                  <a:lnTo>
                    <a:pt x="55095" y="14730"/>
                  </a:lnTo>
                  <a:lnTo>
                    <a:pt x="135722" y="0"/>
                  </a:lnTo>
                  <a:lnTo>
                    <a:pt x="80628" y="12906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66"/>
            <p:cNvSpPr/>
            <p:nvPr/>
          </p:nvSpPr>
          <p:spPr>
            <a:xfrm>
              <a:off x="8978015" y="621840"/>
              <a:ext cx="135686" cy="143830"/>
            </a:xfrm>
            <a:custGeom>
              <a:rect b="b" l="l" r="r" t="t"/>
              <a:pathLst>
                <a:path extrusionOk="0" h="143830" w="135686">
                  <a:moveTo>
                    <a:pt x="80592" y="129100"/>
                  </a:moveTo>
                  <a:lnTo>
                    <a:pt x="0" y="143830"/>
                  </a:lnTo>
                  <a:lnTo>
                    <a:pt x="55095" y="14730"/>
                  </a:lnTo>
                  <a:lnTo>
                    <a:pt x="135687" y="0"/>
                  </a:lnTo>
                  <a:lnTo>
                    <a:pt x="80592" y="129100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66"/>
            <p:cNvSpPr/>
            <p:nvPr/>
          </p:nvSpPr>
          <p:spPr>
            <a:xfrm>
              <a:off x="9141110" y="592032"/>
              <a:ext cx="135686" cy="143830"/>
            </a:xfrm>
            <a:custGeom>
              <a:rect b="b" l="l" r="r" t="t"/>
              <a:pathLst>
                <a:path extrusionOk="0" h="143830" w="135686">
                  <a:moveTo>
                    <a:pt x="80558" y="129065"/>
                  </a:moveTo>
                  <a:lnTo>
                    <a:pt x="0" y="143830"/>
                  </a:lnTo>
                  <a:lnTo>
                    <a:pt x="55060" y="14730"/>
                  </a:lnTo>
                  <a:lnTo>
                    <a:pt x="135687" y="0"/>
                  </a:lnTo>
                  <a:lnTo>
                    <a:pt x="80558" y="12906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66"/>
            <p:cNvSpPr/>
            <p:nvPr/>
          </p:nvSpPr>
          <p:spPr>
            <a:xfrm>
              <a:off x="9304171" y="568720"/>
              <a:ext cx="109980" cy="137298"/>
            </a:xfrm>
            <a:custGeom>
              <a:rect b="b" l="l" r="r" t="t"/>
              <a:pathLst>
                <a:path extrusionOk="0" h="137298" w="109980">
                  <a:moveTo>
                    <a:pt x="100150" y="0"/>
                  </a:moveTo>
                  <a:lnTo>
                    <a:pt x="55094" y="8234"/>
                  </a:lnTo>
                  <a:lnTo>
                    <a:pt x="0" y="137299"/>
                  </a:lnTo>
                  <a:lnTo>
                    <a:pt x="80592" y="122569"/>
                  </a:lnTo>
                  <a:lnTo>
                    <a:pt x="109981" y="53711"/>
                  </a:lnTo>
                  <a:lnTo>
                    <a:pt x="100150" y="0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66"/>
            <p:cNvSpPr/>
            <p:nvPr/>
          </p:nvSpPr>
          <p:spPr>
            <a:xfrm>
              <a:off x="8199568" y="767338"/>
              <a:ext cx="235941" cy="258443"/>
            </a:xfrm>
            <a:custGeom>
              <a:rect b="b" l="l" r="r" t="t"/>
              <a:pathLst>
                <a:path extrusionOk="0" h="258443" w="235941">
                  <a:moveTo>
                    <a:pt x="235698" y="258443"/>
                  </a:moveTo>
                  <a:lnTo>
                    <a:pt x="0" y="257991"/>
                  </a:lnTo>
                  <a:lnTo>
                    <a:pt x="486" y="21262"/>
                  </a:lnTo>
                  <a:lnTo>
                    <a:pt x="118387" y="0"/>
                  </a:lnTo>
                  <a:lnTo>
                    <a:pt x="235941" y="142649"/>
                  </a:lnTo>
                  <a:lnTo>
                    <a:pt x="235698" y="2584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66"/>
            <p:cNvSpPr/>
            <p:nvPr/>
          </p:nvSpPr>
          <p:spPr>
            <a:xfrm>
              <a:off x="8243060" y="812676"/>
              <a:ext cx="41685" cy="41689"/>
            </a:xfrm>
            <a:custGeom>
              <a:rect b="b" l="l" r="r" t="t"/>
              <a:pathLst>
                <a:path extrusionOk="0" h="41689" w="41685">
                  <a:moveTo>
                    <a:pt x="41686" y="20845"/>
                  </a:moveTo>
                  <a:cubicBezTo>
                    <a:pt x="41686" y="32357"/>
                    <a:pt x="32354" y="41690"/>
                    <a:pt x="20843" y="41690"/>
                  </a:cubicBezTo>
                  <a:cubicBezTo>
                    <a:pt x="9332" y="41690"/>
                    <a:pt x="0" y="32357"/>
                    <a:pt x="0" y="20845"/>
                  </a:cubicBezTo>
                  <a:cubicBezTo>
                    <a:pt x="0" y="9333"/>
                    <a:pt x="9332" y="0"/>
                    <a:pt x="20843" y="0"/>
                  </a:cubicBezTo>
                  <a:cubicBezTo>
                    <a:pt x="32354" y="0"/>
                    <a:pt x="41686" y="9333"/>
                    <a:pt x="41686" y="20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66"/>
            <p:cNvSpPr/>
            <p:nvPr/>
          </p:nvSpPr>
          <p:spPr>
            <a:xfrm>
              <a:off x="8242782" y="956263"/>
              <a:ext cx="41685" cy="41689"/>
            </a:xfrm>
            <a:custGeom>
              <a:rect b="b" l="l" r="r" t="t"/>
              <a:pathLst>
                <a:path extrusionOk="0" h="41689" w="41685">
                  <a:moveTo>
                    <a:pt x="41686" y="20845"/>
                  </a:moveTo>
                  <a:cubicBezTo>
                    <a:pt x="41686" y="32357"/>
                    <a:pt x="32354" y="41690"/>
                    <a:pt x="20843" y="41690"/>
                  </a:cubicBezTo>
                  <a:cubicBezTo>
                    <a:pt x="9332" y="41690"/>
                    <a:pt x="0" y="32357"/>
                    <a:pt x="0" y="20845"/>
                  </a:cubicBezTo>
                  <a:cubicBezTo>
                    <a:pt x="0" y="9333"/>
                    <a:pt x="9332" y="0"/>
                    <a:pt x="20843" y="0"/>
                  </a:cubicBezTo>
                  <a:cubicBezTo>
                    <a:pt x="32354" y="0"/>
                    <a:pt x="41686" y="9333"/>
                    <a:pt x="41686" y="20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66"/>
            <p:cNvSpPr/>
            <p:nvPr/>
          </p:nvSpPr>
          <p:spPr>
            <a:xfrm>
              <a:off x="8358182" y="956506"/>
              <a:ext cx="41685" cy="41689"/>
            </a:xfrm>
            <a:custGeom>
              <a:rect b="b" l="l" r="r" t="t"/>
              <a:pathLst>
                <a:path extrusionOk="0" h="41689" w="41685">
                  <a:moveTo>
                    <a:pt x="41686" y="20845"/>
                  </a:moveTo>
                  <a:cubicBezTo>
                    <a:pt x="41686" y="32357"/>
                    <a:pt x="32354" y="41690"/>
                    <a:pt x="20843" y="41690"/>
                  </a:cubicBezTo>
                  <a:cubicBezTo>
                    <a:pt x="9332" y="41690"/>
                    <a:pt x="0" y="32357"/>
                    <a:pt x="0" y="20845"/>
                  </a:cubicBezTo>
                  <a:cubicBezTo>
                    <a:pt x="0" y="9333"/>
                    <a:pt x="9332" y="0"/>
                    <a:pt x="20843" y="0"/>
                  </a:cubicBezTo>
                  <a:cubicBezTo>
                    <a:pt x="32354" y="0"/>
                    <a:pt x="41686" y="9333"/>
                    <a:pt x="41686" y="20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66"/>
            <p:cNvSpPr/>
            <p:nvPr/>
          </p:nvSpPr>
          <p:spPr>
            <a:xfrm>
              <a:off x="8198248" y="1025330"/>
              <a:ext cx="1248905" cy="665649"/>
            </a:xfrm>
            <a:custGeom>
              <a:rect b="b" l="l" r="r" t="t"/>
              <a:pathLst>
                <a:path extrusionOk="0" h="665649" w="1248905">
                  <a:moveTo>
                    <a:pt x="1320" y="0"/>
                  </a:moveTo>
                  <a:lnTo>
                    <a:pt x="0" y="645986"/>
                  </a:lnTo>
                  <a:cubicBezTo>
                    <a:pt x="0" y="655438"/>
                    <a:pt x="7641" y="663110"/>
                    <a:pt x="17091" y="663148"/>
                  </a:cubicBezTo>
                  <a:lnTo>
                    <a:pt x="1230391" y="665650"/>
                  </a:lnTo>
                  <a:cubicBezTo>
                    <a:pt x="1239849" y="665669"/>
                    <a:pt x="1247532" y="658016"/>
                    <a:pt x="1247551" y="648557"/>
                  </a:cubicBezTo>
                  <a:lnTo>
                    <a:pt x="1248905" y="25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7" name="Google Shape;367;p66"/>
          <p:cNvSpPr/>
          <p:nvPr/>
        </p:nvSpPr>
        <p:spPr>
          <a:xfrm>
            <a:off x="8813836" y="596376"/>
            <a:ext cx="924451" cy="832746"/>
          </a:xfrm>
          <a:custGeom>
            <a:rect b="b" l="l" r="r" t="t"/>
            <a:pathLst>
              <a:path extrusionOk="0" h="3984397" w="4423174">
                <a:moveTo>
                  <a:pt x="2714722" y="2380313"/>
                </a:moveTo>
                <a:cubicBezTo>
                  <a:pt x="2405496" y="2380194"/>
                  <a:pt x="2154725" y="2630829"/>
                  <a:pt x="2154609" y="2940124"/>
                </a:cubicBezTo>
                <a:cubicBezTo>
                  <a:pt x="2154495" y="3249415"/>
                  <a:pt x="2405073" y="3500239"/>
                  <a:pt x="2714297" y="3500360"/>
                </a:cubicBezTo>
                <a:lnTo>
                  <a:pt x="2713249" y="3499518"/>
                </a:lnTo>
                <a:cubicBezTo>
                  <a:pt x="2713531" y="3499518"/>
                  <a:pt x="2713813" y="3499518"/>
                  <a:pt x="2714091" y="3499518"/>
                </a:cubicBezTo>
                <a:cubicBezTo>
                  <a:pt x="3023201" y="3499869"/>
                  <a:pt x="3274061" y="3249509"/>
                  <a:pt x="3274411" y="2940337"/>
                </a:cubicBezTo>
                <a:cubicBezTo>
                  <a:pt x="3274411" y="2631127"/>
                  <a:pt x="3023862" y="2380429"/>
                  <a:pt x="2714722" y="2380313"/>
                </a:cubicBezTo>
                <a:close/>
                <a:moveTo>
                  <a:pt x="1271526" y="2379474"/>
                </a:moveTo>
                <a:cubicBezTo>
                  <a:pt x="962307" y="2379474"/>
                  <a:pt x="711629" y="2630202"/>
                  <a:pt x="711629" y="2939496"/>
                </a:cubicBezTo>
                <a:cubicBezTo>
                  <a:pt x="711629" y="3248784"/>
                  <a:pt x="962302" y="3499518"/>
                  <a:pt x="1271526" y="3499518"/>
                </a:cubicBezTo>
                <a:cubicBezTo>
                  <a:pt x="1580752" y="3499518"/>
                  <a:pt x="1831431" y="3248788"/>
                  <a:pt x="1831431" y="2939496"/>
                </a:cubicBezTo>
                <a:cubicBezTo>
                  <a:pt x="1831431" y="2630202"/>
                  <a:pt x="1580752" y="2379474"/>
                  <a:pt x="1271526" y="2379474"/>
                </a:cubicBezTo>
                <a:close/>
                <a:moveTo>
                  <a:pt x="1992597" y="2241566"/>
                </a:moveTo>
                <a:cubicBezTo>
                  <a:pt x="1954584" y="2241682"/>
                  <a:pt x="1923861" y="2272598"/>
                  <a:pt x="1923975" y="2310622"/>
                </a:cubicBezTo>
                <a:cubicBezTo>
                  <a:pt x="1924031" y="2329630"/>
                  <a:pt x="1931787" y="2346823"/>
                  <a:pt x="1944285" y="2359241"/>
                </a:cubicBezTo>
                <a:lnTo>
                  <a:pt x="1992927" y="2379222"/>
                </a:lnTo>
                <a:lnTo>
                  <a:pt x="1992831" y="2379258"/>
                </a:lnTo>
                <a:lnTo>
                  <a:pt x="1991969" y="2379265"/>
                </a:lnTo>
                <a:cubicBezTo>
                  <a:pt x="1992247" y="2379265"/>
                  <a:pt x="1992529" y="2379269"/>
                  <a:pt x="1992811" y="2379269"/>
                </a:cubicBezTo>
                <a:lnTo>
                  <a:pt x="1992831" y="2379258"/>
                </a:lnTo>
                <a:lnTo>
                  <a:pt x="1993020" y="2379258"/>
                </a:lnTo>
                <a:lnTo>
                  <a:pt x="1992927" y="2379222"/>
                </a:lnTo>
                <a:lnTo>
                  <a:pt x="2041482" y="2359096"/>
                </a:lnTo>
                <a:cubicBezTo>
                  <a:pt x="2053938" y="2346635"/>
                  <a:pt x="2061642" y="2329423"/>
                  <a:pt x="2061642" y="2310413"/>
                </a:cubicBezTo>
                <a:cubicBezTo>
                  <a:pt x="2061642" y="2310345"/>
                  <a:pt x="2061642" y="2310272"/>
                  <a:pt x="2061642" y="2310204"/>
                </a:cubicBezTo>
                <a:cubicBezTo>
                  <a:pt x="2061526" y="2272180"/>
                  <a:pt x="2030614" y="2241452"/>
                  <a:pt x="1992597" y="2241566"/>
                </a:cubicBezTo>
                <a:close/>
                <a:moveTo>
                  <a:pt x="2292067" y="2043414"/>
                </a:moveTo>
                <a:cubicBezTo>
                  <a:pt x="2254047" y="2043414"/>
                  <a:pt x="2223231" y="2074237"/>
                  <a:pt x="2223231" y="2112266"/>
                </a:cubicBezTo>
                <a:cubicBezTo>
                  <a:pt x="2223231" y="2150290"/>
                  <a:pt x="2254047" y="2181113"/>
                  <a:pt x="2292067" y="2181113"/>
                </a:cubicBezTo>
                <a:cubicBezTo>
                  <a:pt x="2330080" y="2181113"/>
                  <a:pt x="2360896" y="2150290"/>
                  <a:pt x="2360896" y="2112266"/>
                </a:cubicBezTo>
                <a:cubicBezTo>
                  <a:pt x="2360896" y="2074237"/>
                  <a:pt x="2330080" y="2043414"/>
                  <a:pt x="2292067" y="2043414"/>
                </a:cubicBezTo>
                <a:close/>
                <a:moveTo>
                  <a:pt x="1691665" y="2043207"/>
                </a:moveTo>
                <a:cubicBezTo>
                  <a:pt x="1653646" y="2043207"/>
                  <a:pt x="1622829" y="2074028"/>
                  <a:pt x="1622829" y="2112052"/>
                </a:cubicBezTo>
                <a:cubicBezTo>
                  <a:pt x="1622829" y="2150076"/>
                  <a:pt x="1653646" y="2180904"/>
                  <a:pt x="1691665" y="2180904"/>
                </a:cubicBezTo>
                <a:cubicBezTo>
                  <a:pt x="1729678" y="2180904"/>
                  <a:pt x="1760494" y="2150076"/>
                  <a:pt x="1760494" y="2112052"/>
                </a:cubicBezTo>
                <a:cubicBezTo>
                  <a:pt x="1760494" y="2074028"/>
                  <a:pt x="1729678" y="2043207"/>
                  <a:pt x="1691665" y="2043207"/>
                </a:cubicBezTo>
                <a:close/>
                <a:moveTo>
                  <a:pt x="1992597" y="1806013"/>
                </a:moveTo>
                <a:cubicBezTo>
                  <a:pt x="1889910" y="1806134"/>
                  <a:pt x="1806758" y="1889488"/>
                  <a:pt x="1806874" y="1992199"/>
                </a:cubicBezTo>
                <a:cubicBezTo>
                  <a:pt x="1806931" y="2043555"/>
                  <a:pt x="1827796" y="2090024"/>
                  <a:pt x="1861478" y="2123640"/>
                </a:cubicBezTo>
                <a:lnTo>
                  <a:pt x="1992920" y="2177922"/>
                </a:lnTo>
                <a:lnTo>
                  <a:pt x="1992822" y="2177963"/>
                </a:lnTo>
                <a:lnTo>
                  <a:pt x="1991969" y="2177963"/>
                </a:lnTo>
                <a:cubicBezTo>
                  <a:pt x="1992247" y="2177969"/>
                  <a:pt x="1992529" y="2177969"/>
                  <a:pt x="1992811" y="2177969"/>
                </a:cubicBezTo>
                <a:lnTo>
                  <a:pt x="1992822" y="2177963"/>
                </a:lnTo>
                <a:lnTo>
                  <a:pt x="1993020" y="2177963"/>
                </a:lnTo>
                <a:lnTo>
                  <a:pt x="1992920" y="2177922"/>
                </a:lnTo>
                <a:lnTo>
                  <a:pt x="2124283" y="2123495"/>
                </a:lnTo>
                <a:cubicBezTo>
                  <a:pt x="2157930" y="2089837"/>
                  <a:pt x="2178742" y="2043341"/>
                  <a:pt x="2178742" y="1991990"/>
                </a:cubicBezTo>
                <a:cubicBezTo>
                  <a:pt x="2178742" y="1991917"/>
                  <a:pt x="2178742" y="1991849"/>
                  <a:pt x="2178742" y="1991781"/>
                </a:cubicBezTo>
                <a:cubicBezTo>
                  <a:pt x="2178626" y="1889069"/>
                  <a:pt x="2095288" y="1805897"/>
                  <a:pt x="1992597" y="1806013"/>
                </a:cubicBezTo>
                <a:close/>
                <a:moveTo>
                  <a:pt x="2183150" y="1672515"/>
                </a:moveTo>
                <a:cubicBezTo>
                  <a:pt x="2145137" y="1672515"/>
                  <a:pt x="2114318" y="1703336"/>
                  <a:pt x="2114318" y="1741364"/>
                </a:cubicBezTo>
                <a:cubicBezTo>
                  <a:pt x="2114318" y="1779389"/>
                  <a:pt x="2145130" y="1810212"/>
                  <a:pt x="2183150" y="1810212"/>
                </a:cubicBezTo>
                <a:cubicBezTo>
                  <a:pt x="2183223" y="1810212"/>
                  <a:pt x="2183291" y="1810212"/>
                  <a:pt x="2183359" y="1810212"/>
                </a:cubicBezTo>
                <a:cubicBezTo>
                  <a:pt x="2221263" y="1810212"/>
                  <a:pt x="2251985" y="1779484"/>
                  <a:pt x="2251985" y="1741573"/>
                </a:cubicBezTo>
                <a:cubicBezTo>
                  <a:pt x="2251985" y="1741505"/>
                  <a:pt x="2251985" y="1741433"/>
                  <a:pt x="2251985" y="1741364"/>
                </a:cubicBezTo>
                <a:cubicBezTo>
                  <a:pt x="2251985" y="1703342"/>
                  <a:pt x="2221167" y="1672515"/>
                  <a:pt x="2183150" y="1672515"/>
                </a:cubicBezTo>
                <a:close/>
                <a:moveTo>
                  <a:pt x="1800367" y="1672515"/>
                </a:moveTo>
                <a:cubicBezTo>
                  <a:pt x="1762354" y="1672629"/>
                  <a:pt x="1731631" y="1703549"/>
                  <a:pt x="1731747" y="1741573"/>
                </a:cubicBezTo>
                <a:cubicBezTo>
                  <a:pt x="1731860" y="1779514"/>
                  <a:pt x="1762647" y="1810212"/>
                  <a:pt x="1800576" y="1810212"/>
                </a:cubicBezTo>
                <a:cubicBezTo>
                  <a:pt x="1800648" y="1810212"/>
                  <a:pt x="1800717" y="1810212"/>
                  <a:pt x="1800789" y="1810212"/>
                </a:cubicBezTo>
                <a:cubicBezTo>
                  <a:pt x="1838804" y="1810096"/>
                  <a:pt x="1869527" y="1779175"/>
                  <a:pt x="1869411" y="1741151"/>
                </a:cubicBezTo>
                <a:cubicBezTo>
                  <a:pt x="1869298" y="1703127"/>
                  <a:pt x="1838382" y="1672399"/>
                  <a:pt x="1800367" y="1672515"/>
                </a:cubicBezTo>
                <a:close/>
                <a:moveTo>
                  <a:pt x="3112605" y="1094228"/>
                </a:moveTo>
                <a:cubicBezTo>
                  <a:pt x="2803266" y="1094349"/>
                  <a:pt x="2552595" y="1345266"/>
                  <a:pt x="2552708" y="1654673"/>
                </a:cubicBezTo>
                <a:cubicBezTo>
                  <a:pt x="2552824" y="1964084"/>
                  <a:pt x="2803689" y="2214812"/>
                  <a:pt x="3113029" y="2214698"/>
                </a:cubicBezTo>
                <a:lnTo>
                  <a:pt x="3111981" y="2213857"/>
                </a:lnTo>
                <a:cubicBezTo>
                  <a:pt x="3421236" y="2214321"/>
                  <a:pt x="3672349" y="1963999"/>
                  <a:pt x="3672928" y="1654673"/>
                </a:cubicBezTo>
                <a:cubicBezTo>
                  <a:pt x="3672928" y="1654533"/>
                  <a:pt x="3672928" y="1654392"/>
                  <a:pt x="3672928" y="1654251"/>
                </a:cubicBezTo>
                <a:cubicBezTo>
                  <a:pt x="3672812" y="1344843"/>
                  <a:pt x="3421948" y="1094112"/>
                  <a:pt x="3112605" y="1094228"/>
                </a:cubicBezTo>
                <a:close/>
                <a:moveTo>
                  <a:pt x="872586" y="1093394"/>
                </a:moveTo>
                <a:cubicBezTo>
                  <a:pt x="563246" y="1093394"/>
                  <a:pt x="312479" y="1344218"/>
                  <a:pt x="312479" y="1653626"/>
                </a:cubicBezTo>
                <a:lnTo>
                  <a:pt x="311847" y="1653835"/>
                </a:lnTo>
                <a:cubicBezTo>
                  <a:pt x="311847" y="1654042"/>
                  <a:pt x="311847" y="1654251"/>
                  <a:pt x="311847" y="1654467"/>
                </a:cubicBezTo>
                <a:cubicBezTo>
                  <a:pt x="312313" y="1963874"/>
                  <a:pt x="563460" y="2214321"/>
                  <a:pt x="872802" y="2213857"/>
                </a:cubicBezTo>
                <a:cubicBezTo>
                  <a:pt x="1182057" y="2213741"/>
                  <a:pt x="1432699" y="1962949"/>
                  <a:pt x="1432699" y="1653626"/>
                </a:cubicBezTo>
                <a:cubicBezTo>
                  <a:pt x="1432699" y="1344218"/>
                  <a:pt x="1181928" y="1093394"/>
                  <a:pt x="872586" y="1093394"/>
                </a:cubicBezTo>
                <a:close/>
                <a:moveTo>
                  <a:pt x="1991338" y="274556"/>
                </a:moveTo>
                <a:cubicBezTo>
                  <a:pt x="1682232" y="274670"/>
                  <a:pt x="1431742" y="525405"/>
                  <a:pt x="1431858" y="834578"/>
                </a:cubicBezTo>
                <a:cubicBezTo>
                  <a:pt x="1431858" y="834651"/>
                  <a:pt x="1431858" y="834719"/>
                  <a:pt x="1431858" y="834792"/>
                </a:cubicBezTo>
                <a:cubicBezTo>
                  <a:pt x="1431858" y="1144200"/>
                  <a:pt x="1682630" y="1395026"/>
                  <a:pt x="1991969" y="1395026"/>
                </a:cubicBezTo>
                <a:cubicBezTo>
                  <a:pt x="2301309" y="1395026"/>
                  <a:pt x="2552081" y="1144200"/>
                  <a:pt x="2552081" y="834792"/>
                </a:cubicBezTo>
                <a:cubicBezTo>
                  <a:pt x="2552081" y="525380"/>
                  <a:pt x="2301309" y="274556"/>
                  <a:pt x="1991969" y="274556"/>
                </a:cubicBezTo>
                <a:cubicBezTo>
                  <a:pt x="1991760" y="274556"/>
                  <a:pt x="1991547" y="274556"/>
                  <a:pt x="1991338" y="274556"/>
                </a:cubicBezTo>
                <a:close/>
                <a:moveTo>
                  <a:pt x="1991969" y="1"/>
                </a:moveTo>
                <a:cubicBezTo>
                  <a:pt x="3091873" y="1"/>
                  <a:pt x="3983521" y="891846"/>
                  <a:pt x="3983521" y="1991990"/>
                </a:cubicBezTo>
                <a:cubicBezTo>
                  <a:pt x="3983521" y="1992131"/>
                  <a:pt x="3983521" y="1992268"/>
                  <a:pt x="3983521" y="1992408"/>
                </a:cubicBezTo>
                <a:cubicBezTo>
                  <a:pt x="3983448" y="2680071"/>
                  <a:pt x="3635049" y="3286321"/>
                  <a:pt x="3105202" y="3644278"/>
                </a:cubicBezTo>
                <a:lnTo>
                  <a:pt x="2808373" y="3805387"/>
                </a:lnTo>
                <a:lnTo>
                  <a:pt x="2826463" y="3801093"/>
                </a:lnTo>
                <a:cubicBezTo>
                  <a:pt x="3279555" y="3633237"/>
                  <a:pt x="3662524" y="3304820"/>
                  <a:pt x="3896218" y="2869385"/>
                </a:cubicBezTo>
                <a:lnTo>
                  <a:pt x="4423174" y="2844199"/>
                </a:lnTo>
                <a:cubicBezTo>
                  <a:pt x="4081738" y="3511661"/>
                  <a:pt x="3401835" y="3924210"/>
                  <a:pt x="2669277" y="3934226"/>
                </a:cubicBezTo>
                <a:lnTo>
                  <a:pt x="2467124" y="3920951"/>
                </a:lnTo>
                <a:lnTo>
                  <a:pt x="2392967" y="3943966"/>
                </a:lnTo>
                <a:cubicBezTo>
                  <a:pt x="2263301" y="3970490"/>
                  <a:pt x="2129057" y="3984413"/>
                  <a:pt x="1991551" y="3984397"/>
                </a:cubicBezTo>
                <a:cubicBezTo>
                  <a:pt x="891535" y="3984277"/>
                  <a:pt x="-113" y="3092250"/>
                  <a:pt x="1" y="1991990"/>
                </a:cubicBezTo>
                <a:cubicBezTo>
                  <a:pt x="116" y="891733"/>
                  <a:pt x="891950" y="-112"/>
                  <a:pt x="19919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6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Title Slide">
  <p:cSld name="21_Title Slide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7"/>
          <p:cNvSpPr/>
          <p:nvPr/>
        </p:nvSpPr>
        <p:spPr>
          <a:xfrm>
            <a:off x="482574" y="1007167"/>
            <a:ext cx="2390501" cy="455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67"/>
          <p:cNvSpPr/>
          <p:nvPr/>
        </p:nvSpPr>
        <p:spPr>
          <a:xfrm>
            <a:off x="9454295" y="1007167"/>
            <a:ext cx="2390501" cy="455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6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Title Slide">
  <p:cSld name="22_Title Slide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8"/>
          <p:cNvSpPr/>
          <p:nvPr/>
        </p:nvSpPr>
        <p:spPr>
          <a:xfrm>
            <a:off x="5523599" y="3996193"/>
            <a:ext cx="2050868" cy="286180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sx="89000" rotWithShape="0" algn="ctr" dir="5400000" dist="635000" sy="89000">
              <a:schemeClr val="dk1">
                <a:alpha val="54509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5" name="Google Shape;375;p68"/>
          <p:cNvSpPr/>
          <p:nvPr/>
        </p:nvSpPr>
        <p:spPr>
          <a:xfrm>
            <a:off x="9769028" y="928504"/>
            <a:ext cx="2050868" cy="286180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762000" sx="89000" rotWithShape="0" algn="ctr" dir="5400000" dist="635000" sy="89000">
              <a:schemeClr val="dk1">
                <a:alpha val="54509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6" name="Google Shape;376;p6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Title Slide">
  <p:cSld name="23_Title Slide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9"/>
          <p:cNvSpPr/>
          <p:nvPr/>
        </p:nvSpPr>
        <p:spPr>
          <a:xfrm>
            <a:off x="-1584" y="3605348"/>
            <a:ext cx="1429790" cy="3252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6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Title Slide">
  <p:cSld name="24_Title Slide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70"/>
          <p:cNvGrpSpPr/>
          <p:nvPr/>
        </p:nvGrpSpPr>
        <p:grpSpPr>
          <a:xfrm rot="-6175488">
            <a:off x="-156095" y="3063714"/>
            <a:ext cx="3969516" cy="2167019"/>
            <a:chOff x="1907125" y="2939142"/>
            <a:chExt cx="3020000" cy="1648663"/>
          </a:xfrm>
        </p:grpSpPr>
        <p:sp>
          <p:nvSpPr>
            <p:cNvPr id="382" name="Google Shape;382;p70"/>
            <p:cNvSpPr/>
            <p:nvPr/>
          </p:nvSpPr>
          <p:spPr>
            <a:xfrm>
              <a:off x="1907125" y="2939142"/>
              <a:ext cx="3020000" cy="1648663"/>
            </a:xfrm>
            <a:custGeom>
              <a:rect b="b" l="l" r="r" t="t"/>
              <a:pathLst>
                <a:path extrusionOk="0" h="1648663" w="3020000">
                  <a:moveTo>
                    <a:pt x="338225" y="0"/>
                  </a:moveTo>
                  <a:lnTo>
                    <a:pt x="2715855" y="51245"/>
                  </a:lnTo>
                  <a:cubicBezTo>
                    <a:pt x="2712767" y="199036"/>
                    <a:pt x="2848131" y="322209"/>
                    <a:pt x="3020000" y="325819"/>
                  </a:cubicBezTo>
                  <a:lnTo>
                    <a:pt x="3016970" y="455674"/>
                  </a:lnTo>
                  <a:lnTo>
                    <a:pt x="3014310" y="456606"/>
                  </a:lnTo>
                  <a:cubicBezTo>
                    <a:pt x="2949741" y="451252"/>
                    <a:pt x="2892865" y="498800"/>
                    <a:pt x="2886688" y="563292"/>
                  </a:cubicBezTo>
                  <a:lnTo>
                    <a:pt x="2886692" y="563291"/>
                  </a:lnTo>
                  <a:cubicBezTo>
                    <a:pt x="2890475" y="627788"/>
                    <a:pt x="2945410" y="677255"/>
                    <a:pt x="3009948" y="674280"/>
                  </a:cubicBezTo>
                  <a:lnTo>
                    <a:pt x="3012608" y="673348"/>
                  </a:lnTo>
                  <a:lnTo>
                    <a:pt x="3010776" y="757611"/>
                  </a:lnTo>
                  <a:lnTo>
                    <a:pt x="3008116" y="758543"/>
                  </a:lnTo>
                  <a:cubicBezTo>
                    <a:pt x="2948366" y="748964"/>
                    <a:pt x="2892164" y="789633"/>
                    <a:pt x="2882585" y="849383"/>
                  </a:cubicBezTo>
                  <a:cubicBezTo>
                    <a:pt x="2873006" y="909134"/>
                    <a:pt x="2913678" y="965334"/>
                    <a:pt x="2973428" y="974913"/>
                  </a:cubicBezTo>
                  <a:cubicBezTo>
                    <a:pt x="2983382" y="976509"/>
                    <a:pt x="2993510" y="976722"/>
                    <a:pt x="3003520" y="975550"/>
                  </a:cubicBezTo>
                  <a:lnTo>
                    <a:pt x="3006180" y="974618"/>
                  </a:lnTo>
                  <a:lnTo>
                    <a:pt x="3004693" y="1044945"/>
                  </a:lnTo>
                  <a:lnTo>
                    <a:pt x="3002033" y="1045877"/>
                  </a:lnTo>
                  <a:cubicBezTo>
                    <a:pt x="2942200" y="1035602"/>
                    <a:pt x="2885369" y="1075774"/>
                    <a:pt x="2875094" y="1135608"/>
                  </a:cubicBezTo>
                  <a:cubicBezTo>
                    <a:pt x="2864818" y="1195438"/>
                    <a:pt x="2904991" y="1252272"/>
                    <a:pt x="2964820" y="1262544"/>
                  </a:cubicBezTo>
                  <a:cubicBezTo>
                    <a:pt x="2975638" y="1264401"/>
                    <a:pt x="2986672" y="1264630"/>
                    <a:pt x="2997555" y="1263219"/>
                  </a:cubicBezTo>
                  <a:lnTo>
                    <a:pt x="3000215" y="1262287"/>
                  </a:lnTo>
                  <a:lnTo>
                    <a:pt x="2997797" y="1388566"/>
                  </a:lnTo>
                  <a:cubicBezTo>
                    <a:pt x="2826713" y="1385049"/>
                    <a:pt x="2685548" y="1502085"/>
                    <a:pt x="2681659" y="1648663"/>
                  </a:cubicBezTo>
                  <a:lnTo>
                    <a:pt x="304142" y="1597751"/>
                  </a:lnTo>
                  <a:cubicBezTo>
                    <a:pt x="307233" y="1449959"/>
                    <a:pt x="171749" y="1326456"/>
                    <a:pt x="0" y="1323176"/>
                  </a:cubicBezTo>
                  <a:lnTo>
                    <a:pt x="2750" y="1196781"/>
                  </a:lnTo>
                  <a:lnTo>
                    <a:pt x="10448" y="1197443"/>
                  </a:lnTo>
                  <a:cubicBezTo>
                    <a:pt x="70300" y="1207581"/>
                    <a:pt x="127041" y="1167276"/>
                    <a:pt x="137180" y="1107424"/>
                  </a:cubicBezTo>
                  <a:cubicBezTo>
                    <a:pt x="147314" y="1047569"/>
                    <a:pt x="107014" y="990831"/>
                    <a:pt x="47158" y="980693"/>
                  </a:cubicBezTo>
                  <a:cubicBezTo>
                    <a:pt x="36616" y="978908"/>
                    <a:pt x="25868" y="978669"/>
                    <a:pt x="15259" y="979988"/>
                  </a:cubicBezTo>
                  <a:cubicBezTo>
                    <a:pt x="12690" y="979971"/>
                    <a:pt x="10124" y="980121"/>
                    <a:pt x="7578" y="980437"/>
                  </a:cubicBezTo>
                  <a:lnTo>
                    <a:pt x="8831" y="909444"/>
                  </a:lnTo>
                  <a:lnTo>
                    <a:pt x="16861" y="909989"/>
                  </a:lnTo>
                  <a:cubicBezTo>
                    <a:pt x="76611" y="919568"/>
                    <a:pt x="132812" y="878896"/>
                    <a:pt x="142391" y="819145"/>
                  </a:cubicBezTo>
                  <a:cubicBezTo>
                    <a:pt x="151971" y="759399"/>
                    <a:pt x="111298" y="703198"/>
                    <a:pt x="51548" y="693619"/>
                  </a:cubicBezTo>
                  <a:cubicBezTo>
                    <a:pt x="41598" y="692023"/>
                    <a:pt x="31470" y="691809"/>
                    <a:pt x="21456" y="692982"/>
                  </a:cubicBezTo>
                  <a:lnTo>
                    <a:pt x="13659" y="693100"/>
                  </a:lnTo>
                  <a:lnTo>
                    <a:pt x="15375" y="608505"/>
                  </a:lnTo>
                  <a:lnTo>
                    <a:pt x="22957" y="608835"/>
                  </a:lnTo>
                  <a:cubicBezTo>
                    <a:pt x="82729" y="618253"/>
                    <a:pt x="138824" y="577434"/>
                    <a:pt x="148245" y="517661"/>
                  </a:cubicBezTo>
                  <a:cubicBezTo>
                    <a:pt x="157662" y="457885"/>
                    <a:pt x="116843" y="401791"/>
                    <a:pt x="57071" y="392372"/>
                  </a:cubicBezTo>
                  <a:cubicBezTo>
                    <a:pt x="47414" y="390853"/>
                    <a:pt x="37600" y="390628"/>
                    <a:pt x="27884" y="391712"/>
                  </a:cubicBezTo>
                  <a:lnTo>
                    <a:pt x="20203" y="392161"/>
                  </a:lnTo>
                  <a:lnTo>
                    <a:pt x="23001" y="261642"/>
                  </a:lnTo>
                  <a:cubicBezTo>
                    <a:pt x="193753" y="265275"/>
                    <a:pt x="334920" y="148243"/>
                    <a:pt x="3382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70"/>
            <p:cNvSpPr/>
            <p:nvPr/>
          </p:nvSpPr>
          <p:spPr>
            <a:xfrm>
              <a:off x="2163364" y="3080260"/>
              <a:ext cx="2507511" cy="1369485"/>
            </a:xfrm>
            <a:custGeom>
              <a:rect b="b" l="l" r="r" t="t"/>
              <a:pathLst>
                <a:path extrusionOk="0" h="1369485" w="2507511">
                  <a:moveTo>
                    <a:pt x="262228" y="0"/>
                  </a:moveTo>
                  <a:lnTo>
                    <a:pt x="2272695" y="42148"/>
                  </a:lnTo>
                  <a:cubicBezTo>
                    <a:pt x="2269844" y="174039"/>
                    <a:pt x="2374450" y="283266"/>
                    <a:pt x="2506340" y="286117"/>
                  </a:cubicBezTo>
                  <a:cubicBezTo>
                    <a:pt x="2506730" y="286125"/>
                    <a:pt x="2507121" y="286133"/>
                    <a:pt x="2507511" y="286138"/>
                  </a:cubicBezTo>
                  <a:lnTo>
                    <a:pt x="2489390" y="1134668"/>
                  </a:lnTo>
                  <a:cubicBezTo>
                    <a:pt x="2357302" y="1132009"/>
                    <a:pt x="2248071" y="1236933"/>
                    <a:pt x="2245410" y="1369018"/>
                  </a:cubicBezTo>
                  <a:cubicBezTo>
                    <a:pt x="2245407" y="1369177"/>
                    <a:pt x="2245403" y="1369331"/>
                    <a:pt x="2245401" y="1369484"/>
                  </a:cubicBezTo>
                  <a:lnTo>
                    <a:pt x="2245398" y="1369485"/>
                  </a:lnTo>
                  <a:lnTo>
                    <a:pt x="234932" y="1327336"/>
                  </a:lnTo>
                  <a:cubicBezTo>
                    <a:pt x="237582" y="1195054"/>
                    <a:pt x="132495" y="1085670"/>
                    <a:pt x="212" y="1083019"/>
                  </a:cubicBezTo>
                  <a:cubicBezTo>
                    <a:pt x="141" y="1083016"/>
                    <a:pt x="70" y="1083014"/>
                    <a:pt x="0" y="1083015"/>
                  </a:cubicBezTo>
                  <a:lnTo>
                    <a:pt x="17905" y="234933"/>
                  </a:lnTo>
                  <a:cubicBezTo>
                    <a:pt x="150186" y="237584"/>
                    <a:pt x="259570" y="132495"/>
                    <a:pt x="262224" y="213"/>
                  </a:cubicBezTo>
                  <a:cubicBezTo>
                    <a:pt x="262223" y="143"/>
                    <a:pt x="262226" y="72"/>
                    <a:pt x="262228" y="0"/>
                  </a:cubicBezTo>
                  <a:close/>
                </a:path>
              </a:pathLst>
            </a:custGeom>
            <a:solidFill>
              <a:srgbClr val="DC6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4" name="Google Shape;384;p70"/>
          <p:cNvSpPr/>
          <p:nvPr/>
        </p:nvSpPr>
        <p:spPr>
          <a:xfrm rot="5400000">
            <a:off x="397193" y="2151561"/>
            <a:ext cx="4673994" cy="2551602"/>
          </a:xfrm>
          <a:custGeom>
            <a:rect b="b" l="l" r="r" t="t"/>
            <a:pathLst>
              <a:path extrusionOk="0" h="1648663" w="3020000">
                <a:moveTo>
                  <a:pt x="338225" y="0"/>
                </a:moveTo>
                <a:lnTo>
                  <a:pt x="2715855" y="51245"/>
                </a:lnTo>
                <a:cubicBezTo>
                  <a:pt x="2712767" y="199036"/>
                  <a:pt x="2848131" y="322209"/>
                  <a:pt x="3020000" y="325819"/>
                </a:cubicBezTo>
                <a:lnTo>
                  <a:pt x="3016970" y="455674"/>
                </a:lnTo>
                <a:lnTo>
                  <a:pt x="3014310" y="456606"/>
                </a:lnTo>
                <a:cubicBezTo>
                  <a:pt x="2949741" y="451252"/>
                  <a:pt x="2892865" y="498800"/>
                  <a:pt x="2886688" y="563292"/>
                </a:cubicBezTo>
                <a:lnTo>
                  <a:pt x="2886692" y="563291"/>
                </a:lnTo>
                <a:cubicBezTo>
                  <a:pt x="2890475" y="627788"/>
                  <a:pt x="2945410" y="677255"/>
                  <a:pt x="3009948" y="674280"/>
                </a:cubicBezTo>
                <a:lnTo>
                  <a:pt x="3012608" y="673348"/>
                </a:lnTo>
                <a:lnTo>
                  <a:pt x="3010776" y="757611"/>
                </a:lnTo>
                <a:lnTo>
                  <a:pt x="3008116" y="758543"/>
                </a:lnTo>
                <a:cubicBezTo>
                  <a:pt x="2948366" y="748964"/>
                  <a:pt x="2892164" y="789633"/>
                  <a:pt x="2882585" y="849383"/>
                </a:cubicBezTo>
                <a:cubicBezTo>
                  <a:pt x="2873006" y="909134"/>
                  <a:pt x="2913678" y="965334"/>
                  <a:pt x="2973428" y="974913"/>
                </a:cubicBezTo>
                <a:cubicBezTo>
                  <a:pt x="2983382" y="976509"/>
                  <a:pt x="2993510" y="976722"/>
                  <a:pt x="3003520" y="975550"/>
                </a:cubicBezTo>
                <a:lnTo>
                  <a:pt x="3006180" y="974618"/>
                </a:lnTo>
                <a:lnTo>
                  <a:pt x="3004693" y="1044945"/>
                </a:lnTo>
                <a:lnTo>
                  <a:pt x="3002033" y="1045877"/>
                </a:lnTo>
                <a:cubicBezTo>
                  <a:pt x="2942200" y="1035602"/>
                  <a:pt x="2885369" y="1075774"/>
                  <a:pt x="2875094" y="1135608"/>
                </a:cubicBezTo>
                <a:cubicBezTo>
                  <a:pt x="2864818" y="1195438"/>
                  <a:pt x="2904991" y="1252272"/>
                  <a:pt x="2964820" y="1262544"/>
                </a:cubicBezTo>
                <a:cubicBezTo>
                  <a:pt x="2975638" y="1264401"/>
                  <a:pt x="2986672" y="1264630"/>
                  <a:pt x="2997555" y="1263219"/>
                </a:cubicBezTo>
                <a:lnTo>
                  <a:pt x="3000215" y="1262287"/>
                </a:lnTo>
                <a:lnTo>
                  <a:pt x="2997797" y="1388566"/>
                </a:lnTo>
                <a:cubicBezTo>
                  <a:pt x="2826713" y="1385049"/>
                  <a:pt x="2685548" y="1502085"/>
                  <a:pt x="2681659" y="1648663"/>
                </a:cubicBezTo>
                <a:lnTo>
                  <a:pt x="304142" y="1597751"/>
                </a:lnTo>
                <a:cubicBezTo>
                  <a:pt x="307233" y="1449959"/>
                  <a:pt x="171749" y="1326456"/>
                  <a:pt x="0" y="1323176"/>
                </a:cubicBezTo>
                <a:lnTo>
                  <a:pt x="2750" y="1196781"/>
                </a:lnTo>
                <a:lnTo>
                  <a:pt x="10448" y="1197443"/>
                </a:lnTo>
                <a:cubicBezTo>
                  <a:pt x="70300" y="1207581"/>
                  <a:pt x="127041" y="1167276"/>
                  <a:pt x="137180" y="1107424"/>
                </a:cubicBezTo>
                <a:cubicBezTo>
                  <a:pt x="147314" y="1047569"/>
                  <a:pt x="107014" y="990831"/>
                  <a:pt x="47158" y="980693"/>
                </a:cubicBezTo>
                <a:cubicBezTo>
                  <a:pt x="36616" y="978908"/>
                  <a:pt x="25868" y="978669"/>
                  <a:pt x="15259" y="979988"/>
                </a:cubicBezTo>
                <a:cubicBezTo>
                  <a:pt x="12690" y="979971"/>
                  <a:pt x="10124" y="980121"/>
                  <a:pt x="7578" y="980437"/>
                </a:cubicBezTo>
                <a:lnTo>
                  <a:pt x="8831" y="909444"/>
                </a:lnTo>
                <a:lnTo>
                  <a:pt x="16861" y="909989"/>
                </a:lnTo>
                <a:cubicBezTo>
                  <a:pt x="76611" y="919568"/>
                  <a:pt x="132812" y="878896"/>
                  <a:pt x="142391" y="819145"/>
                </a:cubicBezTo>
                <a:cubicBezTo>
                  <a:pt x="151971" y="759399"/>
                  <a:pt x="111298" y="703198"/>
                  <a:pt x="51548" y="693619"/>
                </a:cubicBezTo>
                <a:cubicBezTo>
                  <a:pt x="41598" y="692023"/>
                  <a:pt x="31470" y="691809"/>
                  <a:pt x="21456" y="692982"/>
                </a:cubicBezTo>
                <a:lnTo>
                  <a:pt x="13659" y="693100"/>
                </a:lnTo>
                <a:lnTo>
                  <a:pt x="15375" y="608505"/>
                </a:lnTo>
                <a:lnTo>
                  <a:pt x="22957" y="608835"/>
                </a:lnTo>
                <a:cubicBezTo>
                  <a:pt x="82729" y="618253"/>
                  <a:pt x="138824" y="577434"/>
                  <a:pt x="148245" y="517661"/>
                </a:cubicBezTo>
                <a:cubicBezTo>
                  <a:pt x="157662" y="457885"/>
                  <a:pt x="116843" y="401791"/>
                  <a:pt x="57071" y="392372"/>
                </a:cubicBezTo>
                <a:cubicBezTo>
                  <a:pt x="47414" y="390853"/>
                  <a:pt x="37600" y="390628"/>
                  <a:pt x="27884" y="391712"/>
                </a:cubicBezTo>
                <a:lnTo>
                  <a:pt x="20203" y="392161"/>
                </a:lnTo>
                <a:lnTo>
                  <a:pt x="23001" y="261642"/>
                </a:lnTo>
                <a:cubicBezTo>
                  <a:pt x="193753" y="265275"/>
                  <a:pt x="334920" y="148243"/>
                  <a:pt x="3382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70"/>
          <p:cNvSpPr/>
          <p:nvPr/>
        </p:nvSpPr>
        <p:spPr>
          <a:xfrm rot="5400000">
            <a:off x="3141056" y="2151561"/>
            <a:ext cx="4673994" cy="2551602"/>
          </a:xfrm>
          <a:custGeom>
            <a:rect b="b" l="l" r="r" t="t"/>
            <a:pathLst>
              <a:path extrusionOk="0" h="1648663" w="3020000">
                <a:moveTo>
                  <a:pt x="338225" y="0"/>
                </a:moveTo>
                <a:lnTo>
                  <a:pt x="2715855" y="51245"/>
                </a:lnTo>
                <a:cubicBezTo>
                  <a:pt x="2712767" y="199036"/>
                  <a:pt x="2848131" y="322209"/>
                  <a:pt x="3020000" y="325819"/>
                </a:cubicBezTo>
                <a:lnTo>
                  <a:pt x="3016970" y="455674"/>
                </a:lnTo>
                <a:lnTo>
                  <a:pt x="3014310" y="456606"/>
                </a:lnTo>
                <a:cubicBezTo>
                  <a:pt x="2949741" y="451252"/>
                  <a:pt x="2892865" y="498800"/>
                  <a:pt x="2886688" y="563292"/>
                </a:cubicBezTo>
                <a:lnTo>
                  <a:pt x="2886692" y="563291"/>
                </a:lnTo>
                <a:cubicBezTo>
                  <a:pt x="2890475" y="627788"/>
                  <a:pt x="2945410" y="677255"/>
                  <a:pt x="3009948" y="674280"/>
                </a:cubicBezTo>
                <a:lnTo>
                  <a:pt x="3012608" y="673348"/>
                </a:lnTo>
                <a:lnTo>
                  <a:pt x="3010776" y="757611"/>
                </a:lnTo>
                <a:lnTo>
                  <a:pt x="3008116" y="758543"/>
                </a:lnTo>
                <a:cubicBezTo>
                  <a:pt x="2948366" y="748964"/>
                  <a:pt x="2892164" y="789633"/>
                  <a:pt x="2882585" y="849383"/>
                </a:cubicBezTo>
                <a:cubicBezTo>
                  <a:pt x="2873006" y="909134"/>
                  <a:pt x="2913678" y="965334"/>
                  <a:pt x="2973428" y="974913"/>
                </a:cubicBezTo>
                <a:cubicBezTo>
                  <a:pt x="2983382" y="976509"/>
                  <a:pt x="2993510" y="976722"/>
                  <a:pt x="3003520" y="975550"/>
                </a:cubicBezTo>
                <a:lnTo>
                  <a:pt x="3006180" y="974618"/>
                </a:lnTo>
                <a:lnTo>
                  <a:pt x="3004693" y="1044945"/>
                </a:lnTo>
                <a:lnTo>
                  <a:pt x="3002033" y="1045877"/>
                </a:lnTo>
                <a:cubicBezTo>
                  <a:pt x="2942200" y="1035602"/>
                  <a:pt x="2885369" y="1075774"/>
                  <a:pt x="2875094" y="1135608"/>
                </a:cubicBezTo>
                <a:cubicBezTo>
                  <a:pt x="2864818" y="1195438"/>
                  <a:pt x="2904991" y="1252272"/>
                  <a:pt x="2964820" y="1262544"/>
                </a:cubicBezTo>
                <a:cubicBezTo>
                  <a:pt x="2975638" y="1264401"/>
                  <a:pt x="2986672" y="1264630"/>
                  <a:pt x="2997555" y="1263219"/>
                </a:cubicBezTo>
                <a:lnTo>
                  <a:pt x="3000215" y="1262287"/>
                </a:lnTo>
                <a:lnTo>
                  <a:pt x="2997797" y="1388566"/>
                </a:lnTo>
                <a:cubicBezTo>
                  <a:pt x="2826713" y="1385049"/>
                  <a:pt x="2685548" y="1502085"/>
                  <a:pt x="2681659" y="1648663"/>
                </a:cubicBezTo>
                <a:lnTo>
                  <a:pt x="304142" y="1597751"/>
                </a:lnTo>
                <a:cubicBezTo>
                  <a:pt x="307233" y="1449959"/>
                  <a:pt x="171749" y="1326456"/>
                  <a:pt x="0" y="1323176"/>
                </a:cubicBezTo>
                <a:lnTo>
                  <a:pt x="2750" y="1196781"/>
                </a:lnTo>
                <a:lnTo>
                  <a:pt x="10448" y="1197443"/>
                </a:lnTo>
                <a:cubicBezTo>
                  <a:pt x="70300" y="1207581"/>
                  <a:pt x="127041" y="1167276"/>
                  <a:pt x="137180" y="1107424"/>
                </a:cubicBezTo>
                <a:cubicBezTo>
                  <a:pt x="147314" y="1047569"/>
                  <a:pt x="107014" y="990831"/>
                  <a:pt x="47158" y="980693"/>
                </a:cubicBezTo>
                <a:cubicBezTo>
                  <a:pt x="36616" y="978908"/>
                  <a:pt x="25868" y="978669"/>
                  <a:pt x="15259" y="979988"/>
                </a:cubicBezTo>
                <a:cubicBezTo>
                  <a:pt x="12690" y="979971"/>
                  <a:pt x="10124" y="980121"/>
                  <a:pt x="7578" y="980437"/>
                </a:cubicBezTo>
                <a:lnTo>
                  <a:pt x="8831" y="909444"/>
                </a:lnTo>
                <a:lnTo>
                  <a:pt x="16861" y="909989"/>
                </a:lnTo>
                <a:cubicBezTo>
                  <a:pt x="76611" y="919568"/>
                  <a:pt x="132812" y="878896"/>
                  <a:pt x="142391" y="819145"/>
                </a:cubicBezTo>
                <a:cubicBezTo>
                  <a:pt x="151971" y="759399"/>
                  <a:pt x="111298" y="703198"/>
                  <a:pt x="51548" y="693619"/>
                </a:cubicBezTo>
                <a:cubicBezTo>
                  <a:pt x="41598" y="692023"/>
                  <a:pt x="31470" y="691809"/>
                  <a:pt x="21456" y="692982"/>
                </a:cubicBezTo>
                <a:lnTo>
                  <a:pt x="13659" y="693100"/>
                </a:lnTo>
                <a:lnTo>
                  <a:pt x="15375" y="608505"/>
                </a:lnTo>
                <a:lnTo>
                  <a:pt x="22957" y="608835"/>
                </a:lnTo>
                <a:cubicBezTo>
                  <a:pt x="82729" y="618253"/>
                  <a:pt x="138824" y="577434"/>
                  <a:pt x="148245" y="517661"/>
                </a:cubicBezTo>
                <a:cubicBezTo>
                  <a:pt x="157662" y="457885"/>
                  <a:pt x="116843" y="401791"/>
                  <a:pt x="57071" y="392372"/>
                </a:cubicBezTo>
                <a:cubicBezTo>
                  <a:pt x="47414" y="390853"/>
                  <a:pt x="37600" y="390628"/>
                  <a:pt x="27884" y="391712"/>
                </a:cubicBezTo>
                <a:lnTo>
                  <a:pt x="20203" y="392161"/>
                </a:lnTo>
                <a:lnTo>
                  <a:pt x="23001" y="261642"/>
                </a:lnTo>
                <a:cubicBezTo>
                  <a:pt x="193753" y="265275"/>
                  <a:pt x="334920" y="148243"/>
                  <a:pt x="3382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7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Title Slide">
  <p:cSld name="25_Title Slid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71"/>
          <p:cNvGrpSpPr/>
          <p:nvPr/>
        </p:nvGrpSpPr>
        <p:grpSpPr>
          <a:xfrm>
            <a:off x="1" y="5817704"/>
            <a:ext cx="12191999" cy="1040296"/>
            <a:chOff x="1" y="5918240"/>
            <a:chExt cx="10957119" cy="939760"/>
          </a:xfrm>
        </p:grpSpPr>
        <p:grpSp>
          <p:nvGrpSpPr>
            <p:cNvPr id="389" name="Google Shape;389;p71"/>
            <p:cNvGrpSpPr/>
            <p:nvPr/>
          </p:nvGrpSpPr>
          <p:grpSpPr>
            <a:xfrm>
              <a:off x="1" y="5918240"/>
              <a:ext cx="5486400" cy="939760"/>
              <a:chOff x="-1" y="4769644"/>
              <a:chExt cx="12191998" cy="2088356"/>
            </a:xfrm>
          </p:grpSpPr>
          <p:sp>
            <p:nvSpPr>
              <p:cNvPr id="390" name="Google Shape;390;p71"/>
              <p:cNvSpPr/>
              <p:nvPr/>
            </p:nvSpPr>
            <p:spPr>
              <a:xfrm>
                <a:off x="-1" y="6559487"/>
                <a:ext cx="12191997" cy="2985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71"/>
              <p:cNvSpPr/>
              <p:nvPr/>
            </p:nvSpPr>
            <p:spPr>
              <a:xfrm flipH="1">
                <a:off x="11770285" y="4948232"/>
                <a:ext cx="421712" cy="853881"/>
              </a:xfrm>
              <a:custGeom>
                <a:rect b="b" l="l" r="r" t="t"/>
                <a:pathLst>
                  <a:path extrusionOk="0" h="853881" w="421712">
                    <a:moveTo>
                      <a:pt x="367768" y="21"/>
                    </a:moveTo>
                    <a:cubicBezTo>
                      <a:pt x="346157" y="-572"/>
                      <a:pt x="325268" y="11576"/>
                      <a:pt x="315740" y="32487"/>
                    </a:cubicBezTo>
                    <a:lnTo>
                      <a:pt x="13988" y="694284"/>
                    </a:lnTo>
                    <a:lnTo>
                      <a:pt x="0" y="716528"/>
                    </a:lnTo>
                    <a:lnTo>
                      <a:pt x="0" y="853881"/>
                    </a:lnTo>
                    <a:lnTo>
                      <a:pt x="28451" y="840889"/>
                    </a:lnTo>
                    <a:cubicBezTo>
                      <a:pt x="65685" y="816951"/>
                      <a:pt x="96097" y="782403"/>
                      <a:pt x="114953" y="740290"/>
                    </a:cubicBezTo>
                    <a:lnTo>
                      <a:pt x="416705" y="78493"/>
                    </a:lnTo>
                    <a:cubicBezTo>
                      <a:pt x="429409" y="50612"/>
                      <a:pt x="417106" y="17711"/>
                      <a:pt x="389226" y="5007"/>
                    </a:cubicBezTo>
                    <a:cubicBezTo>
                      <a:pt x="382256" y="1831"/>
                      <a:pt x="374972" y="218"/>
                      <a:pt x="367768" y="2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71"/>
              <p:cNvSpPr/>
              <p:nvPr/>
            </p:nvSpPr>
            <p:spPr>
              <a:xfrm>
                <a:off x="9543101" y="4948231"/>
                <a:ext cx="1041476" cy="877836"/>
              </a:xfrm>
              <a:custGeom>
                <a:rect b="b" l="l" r="r" t="t"/>
                <a:pathLst>
                  <a:path extrusionOk="0" h="877836" w="1041476">
                    <a:moveTo>
                      <a:pt x="520691" y="877831"/>
                    </a:moveTo>
                    <a:cubicBezTo>
                      <a:pt x="428445" y="878443"/>
                      <a:pt x="344553" y="824484"/>
                      <a:pt x="306855" y="740290"/>
                    </a:cubicBezTo>
                    <a:lnTo>
                      <a:pt x="5007" y="78493"/>
                    </a:lnTo>
                    <a:cubicBezTo>
                      <a:pt x="-7697" y="50612"/>
                      <a:pt x="4606" y="17711"/>
                      <a:pt x="32487" y="5007"/>
                    </a:cubicBezTo>
                    <a:cubicBezTo>
                      <a:pt x="60368" y="-7697"/>
                      <a:pt x="93268" y="4606"/>
                      <a:pt x="105972" y="32487"/>
                    </a:cubicBezTo>
                    <a:lnTo>
                      <a:pt x="407820" y="694284"/>
                    </a:lnTo>
                    <a:cubicBezTo>
                      <a:pt x="435883" y="756647"/>
                      <a:pt x="509188" y="784453"/>
                      <a:pt x="571552" y="756390"/>
                    </a:cubicBezTo>
                    <a:cubicBezTo>
                      <a:pt x="599147" y="743972"/>
                      <a:pt x="621240" y="721879"/>
                      <a:pt x="633657" y="694284"/>
                    </a:cubicBezTo>
                    <a:lnTo>
                      <a:pt x="935505" y="32487"/>
                    </a:lnTo>
                    <a:cubicBezTo>
                      <a:pt x="948209" y="4606"/>
                      <a:pt x="981109" y="-7697"/>
                      <a:pt x="1008990" y="5007"/>
                    </a:cubicBezTo>
                    <a:cubicBezTo>
                      <a:pt x="1036871" y="17711"/>
                      <a:pt x="1049174" y="50612"/>
                      <a:pt x="1036470" y="78493"/>
                    </a:cubicBezTo>
                    <a:lnTo>
                      <a:pt x="734622" y="740290"/>
                    </a:lnTo>
                    <a:cubicBezTo>
                      <a:pt x="696910" y="824516"/>
                      <a:pt x="612972" y="878481"/>
                      <a:pt x="520691" y="877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71"/>
              <p:cNvSpPr/>
              <p:nvPr/>
            </p:nvSpPr>
            <p:spPr>
              <a:xfrm>
                <a:off x="8408047" y="4948231"/>
                <a:ext cx="1041476" cy="877836"/>
              </a:xfrm>
              <a:custGeom>
                <a:rect b="b" l="l" r="r" t="t"/>
                <a:pathLst>
                  <a:path extrusionOk="0" h="877836" w="1041476">
                    <a:moveTo>
                      <a:pt x="520691" y="877831"/>
                    </a:moveTo>
                    <a:cubicBezTo>
                      <a:pt x="428445" y="878443"/>
                      <a:pt x="344553" y="824484"/>
                      <a:pt x="306855" y="740290"/>
                    </a:cubicBezTo>
                    <a:lnTo>
                      <a:pt x="5007" y="78493"/>
                    </a:lnTo>
                    <a:cubicBezTo>
                      <a:pt x="-7697" y="50612"/>
                      <a:pt x="4606" y="17711"/>
                      <a:pt x="32487" y="5007"/>
                    </a:cubicBezTo>
                    <a:cubicBezTo>
                      <a:pt x="60368" y="-7697"/>
                      <a:pt x="93268" y="4606"/>
                      <a:pt x="105972" y="32487"/>
                    </a:cubicBezTo>
                    <a:lnTo>
                      <a:pt x="407820" y="694284"/>
                    </a:lnTo>
                    <a:cubicBezTo>
                      <a:pt x="435883" y="756647"/>
                      <a:pt x="509188" y="784453"/>
                      <a:pt x="571552" y="756390"/>
                    </a:cubicBezTo>
                    <a:cubicBezTo>
                      <a:pt x="599147" y="743972"/>
                      <a:pt x="621240" y="721879"/>
                      <a:pt x="633657" y="694284"/>
                    </a:cubicBezTo>
                    <a:lnTo>
                      <a:pt x="935505" y="32487"/>
                    </a:lnTo>
                    <a:cubicBezTo>
                      <a:pt x="948209" y="4606"/>
                      <a:pt x="981109" y="-7697"/>
                      <a:pt x="1008990" y="5007"/>
                    </a:cubicBezTo>
                    <a:cubicBezTo>
                      <a:pt x="1036871" y="17711"/>
                      <a:pt x="1049174" y="50612"/>
                      <a:pt x="1036470" y="78493"/>
                    </a:cubicBezTo>
                    <a:lnTo>
                      <a:pt x="734622" y="740290"/>
                    </a:lnTo>
                    <a:cubicBezTo>
                      <a:pt x="696910" y="824516"/>
                      <a:pt x="612972" y="878481"/>
                      <a:pt x="520691" y="877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71"/>
              <p:cNvSpPr/>
              <p:nvPr/>
            </p:nvSpPr>
            <p:spPr>
              <a:xfrm>
                <a:off x="7284846" y="4948231"/>
                <a:ext cx="1041476" cy="877836"/>
              </a:xfrm>
              <a:custGeom>
                <a:rect b="b" l="l" r="r" t="t"/>
                <a:pathLst>
                  <a:path extrusionOk="0" h="877836" w="1041476">
                    <a:moveTo>
                      <a:pt x="520691" y="877831"/>
                    </a:moveTo>
                    <a:cubicBezTo>
                      <a:pt x="428445" y="878443"/>
                      <a:pt x="344553" y="824484"/>
                      <a:pt x="306855" y="740290"/>
                    </a:cubicBezTo>
                    <a:lnTo>
                      <a:pt x="5007" y="78493"/>
                    </a:lnTo>
                    <a:cubicBezTo>
                      <a:pt x="-7697" y="50612"/>
                      <a:pt x="4606" y="17711"/>
                      <a:pt x="32487" y="5007"/>
                    </a:cubicBezTo>
                    <a:cubicBezTo>
                      <a:pt x="60368" y="-7697"/>
                      <a:pt x="93268" y="4606"/>
                      <a:pt x="105972" y="32487"/>
                    </a:cubicBezTo>
                    <a:lnTo>
                      <a:pt x="407820" y="694284"/>
                    </a:lnTo>
                    <a:cubicBezTo>
                      <a:pt x="435883" y="756647"/>
                      <a:pt x="509188" y="784453"/>
                      <a:pt x="571552" y="756390"/>
                    </a:cubicBezTo>
                    <a:cubicBezTo>
                      <a:pt x="599147" y="743972"/>
                      <a:pt x="621240" y="721879"/>
                      <a:pt x="633657" y="694284"/>
                    </a:cubicBezTo>
                    <a:lnTo>
                      <a:pt x="935505" y="32487"/>
                    </a:lnTo>
                    <a:cubicBezTo>
                      <a:pt x="948209" y="4606"/>
                      <a:pt x="981109" y="-7697"/>
                      <a:pt x="1008990" y="5007"/>
                    </a:cubicBezTo>
                    <a:cubicBezTo>
                      <a:pt x="1036871" y="17711"/>
                      <a:pt x="1049174" y="50612"/>
                      <a:pt x="1036470" y="78493"/>
                    </a:cubicBezTo>
                    <a:lnTo>
                      <a:pt x="734622" y="740290"/>
                    </a:lnTo>
                    <a:cubicBezTo>
                      <a:pt x="696910" y="824516"/>
                      <a:pt x="612972" y="878481"/>
                      <a:pt x="520691" y="877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71"/>
              <p:cNvSpPr/>
              <p:nvPr/>
            </p:nvSpPr>
            <p:spPr>
              <a:xfrm>
                <a:off x="6149792" y="4948231"/>
                <a:ext cx="1041476" cy="877836"/>
              </a:xfrm>
              <a:custGeom>
                <a:rect b="b" l="l" r="r" t="t"/>
                <a:pathLst>
                  <a:path extrusionOk="0" h="877836" w="1041476">
                    <a:moveTo>
                      <a:pt x="520691" y="877831"/>
                    </a:moveTo>
                    <a:cubicBezTo>
                      <a:pt x="428445" y="878443"/>
                      <a:pt x="344553" y="824484"/>
                      <a:pt x="306855" y="740290"/>
                    </a:cubicBezTo>
                    <a:lnTo>
                      <a:pt x="5007" y="78493"/>
                    </a:lnTo>
                    <a:cubicBezTo>
                      <a:pt x="-7697" y="50612"/>
                      <a:pt x="4606" y="17711"/>
                      <a:pt x="32487" y="5007"/>
                    </a:cubicBezTo>
                    <a:cubicBezTo>
                      <a:pt x="60368" y="-7697"/>
                      <a:pt x="93268" y="4606"/>
                      <a:pt x="105972" y="32487"/>
                    </a:cubicBezTo>
                    <a:lnTo>
                      <a:pt x="407820" y="694284"/>
                    </a:lnTo>
                    <a:cubicBezTo>
                      <a:pt x="435883" y="756647"/>
                      <a:pt x="509188" y="784453"/>
                      <a:pt x="571552" y="756390"/>
                    </a:cubicBezTo>
                    <a:cubicBezTo>
                      <a:pt x="599147" y="743972"/>
                      <a:pt x="621240" y="721879"/>
                      <a:pt x="633657" y="694284"/>
                    </a:cubicBezTo>
                    <a:lnTo>
                      <a:pt x="935505" y="32487"/>
                    </a:lnTo>
                    <a:cubicBezTo>
                      <a:pt x="948209" y="4606"/>
                      <a:pt x="981109" y="-7697"/>
                      <a:pt x="1008990" y="5007"/>
                    </a:cubicBezTo>
                    <a:cubicBezTo>
                      <a:pt x="1036871" y="17711"/>
                      <a:pt x="1049174" y="50612"/>
                      <a:pt x="1036470" y="78493"/>
                    </a:cubicBezTo>
                    <a:lnTo>
                      <a:pt x="734622" y="740290"/>
                    </a:lnTo>
                    <a:cubicBezTo>
                      <a:pt x="696910" y="824516"/>
                      <a:pt x="612972" y="878481"/>
                      <a:pt x="520691" y="877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71"/>
              <p:cNvSpPr/>
              <p:nvPr/>
            </p:nvSpPr>
            <p:spPr>
              <a:xfrm>
                <a:off x="5062363" y="4948231"/>
                <a:ext cx="1041476" cy="877836"/>
              </a:xfrm>
              <a:custGeom>
                <a:rect b="b" l="l" r="r" t="t"/>
                <a:pathLst>
                  <a:path extrusionOk="0" h="877836" w="1041476">
                    <a:moveTo>
                      <a:pt x="520691" y="877831"/>
                    </a:moveTo>
                    <a:cubicBezTo>
                      <a:pt x="428445" y="878443"/>
                      <a:pt x="344553" y="824484"/>
                      <a:pt x="306855" y="740290"/>
                    </a:cubicBezTo>
                    <a:lnTo>
                      <a:pt x="5007" y="78493"/>
                    </a:lnTo>
                    <a:cubicBezTo>
                      <a:pt x="-7697" y="50612"/>
                      <a:pt x="4606" y="17711"/>
                      <a:pt x="32487" y="5007"/>
                    </a:cubicBezTo>
                    <a:cubicBezTo>
                      <a:pt x="60368" y="-7697"/>
                      <a:pt x="93268" y="4606"/>
                      <a:pt x="105972" y="32487"/>
                    </a:cubicBezTo>
                    <a:lnTo>
                      <a:pt x="407820" y="694284"/>
                    </a:lnTo>
                    <a:cubicBezTo>
                      <a:pt x="435883" y="756647"/>
                      <a:pt x="509188" y="784453"/>
                      <a:pt x="571552" y="756390"/>
                    </a:cubicBezTo>
                    <a:cubicBezTo>
                      <a:pt x="599147" y="743972"/>
                      <a:pt x="621240" y="721879"/>
                      <a:pt x="633657" y="694284"/>
                    </a:cubicBezTo>
                    <a:lnTo>
                      <a:pt x="935505" y="32487"/>
                    </a:lnTo>
                    <a:cubicBezTo>
                      <a:pt x="948209" y="4606"/>
                      <a:pt x="981109" y="-7697"/>
                      <a:pt x="1008990" y="5007"/>
                    </a:cubicBezTo>
                    <a:cubicBezTo>
                      <a:pt x="1036871" y="17711"/>
                      <a:pt x="1049174" y="50612"/>
                      <a:pt x="1036470" y="78493"/>
                    </a:cubicBezTo>
                    <a:lnTo>
                      <a:pt x="734622" y="740290"/>
                    </a:lnTo>
                    <a:cubicBezTo>
                      <a:pt x="696910" y="824516"/>
                      <a:pt x="612972" y="878481"/>
                      <a:pt x="520691" y="877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71"/>
              <p:cNvSpPr/>
              <p:nvPr/>
            </p:nvSpPr>
            <p:spPr>
              <a:xfrm>
                <a:off x="666145" y="4948231"/>
                <a:ext cx="1041476" cy="877836"/>
              </a:xfrm>
              <a:custGeom>
                <a:rect b="b" l="l" r="r" t="t"/>
                <a:pathLst>
                  <a:path extrusionOk="0" h="877836" w="1041476">
                    <a:moveTo>
                      <a:pt x="520691" y="877831"/>
                    </a:moveTo>
                    <a:cubicBezTo>
                      <a:pt x="428444" y="878443"/>
                      <a:pt x="344553" y="824484"/>
                      <a:pt x="306855" y="740290"/>
                    </a:cubicBezTo>
                    <a:lnTo>
                      <a:pt x="5007" y="78493"/>
                    </a:lnTo>
                    <a:cubicBezTo>
                      <a:pt x="-7697" y="50612"/>
                      <a:pt x="4606" y="17711"/>
                      <a:pt x="32487" y="5007"/>
                    </a:cubicBezTo>
                    <a:cubicBezTo>
                      <a:pt x="60368" y="-7697"/>
                      <a:pt x="93268" y="4606"/>
                      <a:pt x="105972" y="32487"/>
                    </a:cubicBezTo>
                    <a:lnTo>
                      <a:pt x="407820" y="694284"/>
                    </a:lnTo>
                    <a:cubicBezTo>
                      <a:pt x="435883" y="756647"/>
                      <a:pt x="509188" y="784453"/>
                      <a:pt x="571552" y="756390"/>
                    </a:cubicBezTo>
                    <a:cubicBezTo>
                      <a:pt x="599147" y="743972"/>
                      <a:pt x="621240" y="721879"/>
                      <a:pt x="633657" y="694284"/>
                    </a:cubicBezTo>
                    <a:lnTo>
                      <a:pt x="935505" y="32487"/>
                    </a:lnTo>
                    <a:cubicBezTo>
                      <a:pt x="948209" y="4606"/>
                      <a:pt x="981109" y="-7697"/>
                      <a:pt x="1008990" y="5007"/>
                    </a:cubicBezTo>
                    <a:cubicBezTo>
                      <a:pt x="1036871" y="17711"/>
                      <a:pt x="1049174" y="50612"/>
                      <a:pt x="1036470" y="78493"/>
                    </a:cubicBezTo>
                    <a:lnTo>
                      <a:pt x="734622" y="740290"/>
                    </a:lnTo>
                    <a:cubicBezTo>
                      <a:pt x="696910" y="824516"/>
                      <a:pt x="612972" y="878481"/>
                      <a:pt x="520691" y="877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71"/>
              <p:cNvSpPr/>
              <p:nvPr/>
            </p:nvSpPr>
            <p:spPr>
              <a:xfrm>
                <a:off x="0" y="4948231"/>
                <a:ext cx="633678" cy="877836"/>
              </a:xfrm>
              <a:custGeom>
                <a:rect b="b" l="l" r="r" t="t"/>
                <a:pathLst>
                  <a:path extrusionOk="0" h="877836" w="633678">
                    <a:moveTo>
                      <a:pt x="579734" y="21"/>
                    </a:moveTo>
                    <a:cubicBezTo>
                      <a:pt x="586938" y="218"/>
                      <a:pt x="594222" y="1831"/>
                      <a:pt x="601192" y="5007"/>
                    </a:cubicBezTo>
                    <a:cubicBezTo>
                      <a:pt x="629072" y="17711"/>
                      <a:pt x="641375" y="50612"/>
                      <a:pt x="628671" y="78493"/>
                    </a:cubicBezTo>
                    <a:lnTo>
                      <a:pt x="326919" y="740290"/>
                    </a:lnTo>
                    <a:cubicBezTo>
                      <a:pt x="289207" y="824516"/>
                      <a:pt x="205269" y="878481"/>
                      <a:pt x="112988" y="877831"/>
                    </a:cubicBezTo>
                    <a:cubicBezTo>
                      <a:pt x="77594" y="878080"/>
                      <a:pt x="43109" y="870253"/>
                      <a:pt x="11914" y="855478"/>
                    </a:cubicBezTo>
                    <a:lnTo>
                      <a:pt x="0" y="848109"/>
                    </a:lnTo>
                    <a:lnTo>
                      <a:pt x="0" y="694030"/>
                    </a:lnTo>
                    <a:lnTo>
                      <a:pt x="116" y="694284"/>
                    </a:lnTo>
                    <a:cubicBezTo>
                      <a:pt x="19683" y="739007"/>
                      <a:pt x="64178" y="767619"/>
                      <a:pt x="112988" y="766865"/>
                    </a:cubicBezTo>
                    <a:cubicBezTo>
                      <a:pt x="161817" y="767606"/>
                      <a:pt x="206334" y="739004"/>
                      <a:pt x="225954" y="694284"/>
                    </a:cubicBezTo>
                    <a:lnTo>
                      <a:pt x="527706" y="32487"/>
                    </a:lnTo>
                    <a:cubicBezTo>
                      <a:pt x="537234" y="11576"/>
                      <a:pt x="558123" y="-572"/>
                      <a:pt x="579734" y="2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71"/>
              <p:cNvSpPr/>
              <p:nvPr/>
            </p:nvSpPr>
            <p:spPr>
              <a:xfrm>
                <a:off x="1751995" y="4948231"/>
                <a:ext cx="1041476" cy="877836"/>
              </a:xfrm>
              <a:custGeom>
                <a:rect b="b" l="l" r="r" t="t"/>
                <a:pathLst>
                  <a:path extrusionOk="0" h="877836" w="1041476">
                    <a:moveTo>
                      <a:pt x="520691" y="877831"/>
                    </a:moveTo>
                    <a:cubicBezTo>
                      <a:pt x="428444" y="878443"/>
                      <a:pt x="344553" y="824484"/>
                      <a:pt x="306855" y="740290"/>
                    </a:cubicBezTo>
                    <a:lnTo>
                      <a:pt x="5007" y="78493"/>
                    </a:lnTo>
                    <a:cubicBezTo>
                      <a:pt x="-7697" y="50612"/>
                      <a:pt x="4606" y="17711"/>
                      <a:pt x="32487" y="5007"/>
                    </a:cubicBezTo>
                    <a:cubicBezTo>
                      <a:pt x="60368" y="-7697"/>
                      <a:pt x="93268" y="4606"/>
                      <a:pt x="105972" y="32487"/>
                    </a:cubicBezTo>
                    <a:lnTo>
                      <a:pt x="407820" y="694284"/>
                    </a:lnTo>
                    <a:cubicBezTo>
                      <a:pt x="435883" y="756647"/>
                      <a:pt x="509188" y="784453"/>
                      <a:pt x="571552" y="756390"/>
                    </a:cubicBezTo>
                    <a:cubicBezTo>
                      <a:pt x="599147" y="743972"/>
                      <a:pt x="621240" y="721879"/>
                      <a:pt x="633657" y="694284"/>
                    </a:cubicBezTo>
                    <a:lnTo>
                      <a:pt x="935505" y="32487"/>
                    </a:lnTo>
                    <a:cubicBezTo>
                      <a:pt x="948209" y="4606"/>
                      <a:pt x="981109" y="-7697"/>
                      <a:pt x="1008990" y="5007"/>
                    </a:cubicBezTo>
                    <a:cubicBezTo>
                      <a:pt x="1036871" y="17711"/>
                      <a:pt x="1049174" y="50612"/>
                      <a:pt x="1036470" y="78493"/>
                    </a:cubicBezTo>
                    <a:lnTo>
                      <a:pt x="734622" y="740290"/>
                    </a:lnTo>
                    <a:cubicBezTo>
                      <a:pt x="696910" y="824516"/>
                      <a:pt x="612972" y="878481"/>
                      <a:pt x="520691" y="877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71"/>
              <p:cNvSpPr/>
              <p:nvPr/>
            </p:nvSpPr>
            <p:spPr>
              <a:xfrm>
                <a:off x="2837845" y="4948231"/>
                <a:ext cx="1041476" cy="877836"/>
              </a:xfrm>
              <a:custGeom>
                <a:rect b="b" l="l" r="r" t="t"/>
                <a:pathLst>
                  <a:path extrusionOk="0" h="877836" w="1041476">
                    <a:moveTo>
                      <a:pt x="520691" y="877831"/>
                    </a:moveTo>
                    <a:cubicBezTo>
                      <a:pt x="428445" y="878443"/>
                      <a:pt x="344553" y="824484"/>
                      <a:pt x="306855" y="740290"/>
                    </a:cubicBezTo>
                    <a:lnTo>
                      <a:pt x="5007" y="78493"/>
                    </a:lnTo>
                    <a:cubicBezTo>
                      <a:pt x="-7697" y="50612"/>
                      <a:pt x="4606" y="17711"/>
                      <a:pt x="32487" y="5007"/>
                    </a:cubicBezTo>
                    <a:cubicBezTo>
                      <a:pt x="60368" y="-7697"/>
                      <a:pt x="93268" y="4606"/>
                      <a:pt x="105972" y="32487"/>
                    </a:cubicBezTo>
                    <a:lnTo>
                      <a:pt x="407820" y="694284"/>
                    </a:lnTo>
                    <a:cubicBezTo>
                      <a:pt x="435883" y="756647"/>
                      <a:pt x="509188" y="784453"/>
                      <a:pt x="571552" y="756390"/>
                    </a:cubicBezTo>
                    <a:cubicBezTo>
                      <a:pt x="599147" y="743972"/>
                      <a:pt x="621240" y="721879"/>
                      <a:pt x="633657" y="694284"/>
                    </a:cubicBezTo>
                    <a:lnTo>
                      <a:pt x="935505" y="32487"/>
                    </a:lnTo>
                    <a:cubicBezTo>
                      <a:pt x="948209" y="4606"/>
                      <a:pt x="981109" y="-7697"/>
                      <a:pt x="1008990" y="5007"/>
                    </a:cubicBezTo>
                    <a:cubicBezTo>
                      <a:pt x="1036871" y="17711"/>
                      <a:pt x="1049174" y="50612"/>
                      <a:pt x="1036470" y="78493"/>
                    </a:cubicBezTo>
                    <a:lnTo>
                      <a:pt x="734622" y="740290"/>
                    </a:lnTo>
                    <a:cubicBezTo>
                      <a:pt x="696910" y="824516"/>
                      <a:pt x="612972" y="878481"/>
                      <a:pt x="520691" y="877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71"/>
              <p:cNvSpPr/>
              <p:nvPr/>
            </p:nvSpPr>
            <p:spPr>
              <a:xfrm>
                <a:off x="3927309" y="4948231"/>
                <a:ext cx="1041476" cy="877836"/>
              </a:xfrm>
              <a:custGeom>
                <a:rect b="b" l="l" r="r" t="t"/>
                <a:pathLst>
                  <a:path extrusionOk="0" h="877836" w="1041476">
                    <a:moveTo>
                      <a:pt x="520691" y="877831"/>
                    </a:moveTo>
                    <a:cubicBezTo>
                      <a:pt x="428445" y="878443"/>
                      <a:pt x="344553" y="824484"/>
                      <a:pt x="306855" y="740290"/>
                    </a:cubicBezTo>
                    <a:lnTo>
                      <a:pt x="5007" y="78493"/>
                    </a:lnTo>
                    <a:cubicBezTo>
                      <a:pt x="-7697" y="50612"/>
                      <a:pt x="4606" y="17711"/>
                      <a:pt x="32487" y="5007"/>
                    </a:cubicBezTo>
                    <a:cubicBezTo>
                      <a:pt x="60368" y="-7697"/>
                      <a:pt x="93268" y="4606"/>
                      <a:pt x="105972" y="32487"/>
                    </a:cubicBezTo>
                    <a:lnTo>
                      <a:pt x="407820" y="694284"/>
                    </a:lnTo>
                    <a:cubicBezTo>
                      <a:pt x="435883" y="756647"/>
                      <a:pt x="509188" y="784453"/>
                      <a:pt x="571552" y="756390"/>
                    </a:cubicBezTo>
                    <a:cubicBezTo>
                      <a:pt x="599147" y="743972"/>
                      <a:pt x="621240" y="721879"/>
                      <a:pt x="633657" y="694284"/>
                    </a:cubicBezTo>
                    <a:lnTo>
                      <a:pt x="935505" y="32487"/>
                    </a:lnTo>
                    <a:cubicBezTo>
                      <a:pt x="948209" y="4606"/>
                      <a:pt x="981109" y="-7697"/>
                      <a:pt x="1008990" y="5007"/>
                    </a:cubicBezTo>
                    <a:cubicBezTo>
                      <a:pt x="1036871" y="17711"/>
                      <a:pt x="1049174" y="50612"/>
                      <a:pt x="1036470" y="78493"/>
                    </a:cubicBezTo>
                    <a:lnTo>
                      <a:pt x="734622" y="740290"/>
                    </a:lnTo>
                    <a:cubicBezTo>
                      <a:pt x="696910" y="824516"/>
                      <a:pt x="612972" y="878481"/>
                      <a:pt x="520691" y="877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71"/>
              <p:cNvSpPr/>
              <p:nvPr/>
            </p:nvSpPr>
            <p:spPr>
              <a:xfrm>
                <a:off x="10678155" y="4948231"/>
                <a:ext cx="1041476" cy="877836"/>
              </a:xfrm>
              <a:custGeom>
                <a:rect b="b" l="l" r="r" t="t"/>
                <a:pathLst>
                  <a:path extrusionOk="0" h="877836" w="1041476">
                    <a:moveTo>
                      <a:pt x="520691" y="877831"/>
                    </a:moveTo>
                    <a:cubicBezTo>
                      <a:pt x="428445" y="878443"/>
                      <a:pt x="344553" y="824484"/>
                      <a:pt x="306855" y="740290"/>
                    </a:cubicBezTo>
                    <a:lnTo>
                      <a:pt x="5007" y="78493"/>
                    </a:lnTo>
                    <a:cubicBezTo>
                      <a:pt x="-7697" y="50612"/>
                      <a:pt x="4606" y="17711"/>
                      <a:pt x="32487" y="5007"/>
                    </a:cubicBezTo>
                    <a:cubicBezTo>
                      <a:pt x="60368" y="-7697"/>
                      <a:pt x="93268" y="4606"/>
                      <a:pt x="105972" y="32487"/>
                    </a:cubicBezTo>
                    <a:lnTo>
                      <a:pt x="407820" y="694284"/>
                    </a:lnTo>
                    <a:cubicBezTo>
                      <a:pt x="435883" y="756647"/>
                      <a:pt x="509188" y="784453"/>
                      <a:pt x="571552" y="756390"/>
                    </a:cubicBezTo>
                    <a:cubicBezTo>
                      <a:pt x="599147" y="743972"/>
                      <a:pt x="621240" y="721879"/>
                      <a:pt x="633657" y="694284"/>
                    </a:cubicBezTo>
                    <a:lnTo>
                      <a:pt x="935505" y="32487"/>
                    </a:lnTo>
                    <a:cubicBezTo>
                      <a:pt x="948209" y="4606"/>
                      <a:pt x="981109" y="-7697"/>
                      <a:pt x="1008990" y="5007"/>
                    </a:cubicBezTo>
                    <a:cubicBezTo>
                      <a:pt x="1036871" y="17711"/>
                      <a:pt x="1049174" y="50612"/>
                      <a:pt x="1036470" y="78493"/>
                    </a:cubicBezTo>
                    <a:lnTo>
                      <a:pt x="734622" y="740290"/>
                    </a:lnTo>
                    <a:cubicBezTo>
                      <a:pt x="696910" y="824516"/>
                      <a:pt x="612972" y="878481"/>
                      <a:pt x="520691" y="877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71"/>
              <p:cNvSpPr/>
              <p:nvPr/>
            </p:nvSpPr>
            <p:spPr>
              <a:xfrm>
                <a:off x="10381356" y="4987862"/>
                <a:ext cx="450722" cy="1654206"/>
              </a:xfrm>
              <a:custGeom>
                <a:rect b="b" l="l" r="r" t="t"/>
                <a:pathLst>
                  <a:path extrusionOk="0" h="1654206" w="450722">
                    <a:moveTo>
                      <a:pt x="409480" y="1484376"/>
                    </a:moveTo>
                    <a:lnTo>
                      <a:pt x="296799" y="1484376"/>
                    </a:lnTo>
                    <a:lnTo>
                      <a:pt x="296799" y="0"/>
                    </a:lnTo>
                    <a:lnTo>
                      <a:pt x="153924" y="0"/>
                    </a:lnTo>
                    <a:lnTo>
                      <a:pt x="153924" y="1484376"/>
                    </a:lnTo>
                    <a:lnTo>
                      <a:pt x="41243" y="1484376"/>
                    </a:lnTo>
                    <a:cubicBezTo>
                      <a:pt x="18465" y="1484376"/>
                      <a:pt x="0" y="1502841"/>
                      <a:pt x="0" y="1525619"/>
                    </a:cubicBezTo>
                    <a:lnTo>
                      <a:pt x="0" y="1612964"/>
                    </a:lnTo>
                    <a:cubicBezTo>
                      <a:pt x="0" y="1635741"/>
                      <a:pt x="18465" y="1654207"/>
                      <a:pt x="41243" y="1654207"/>
                    </a:cubicBezTo>
                    <a:lnTo>
                      <a:pt x="409480" y="1654207"/>
                    </a:lnTo>
                    <a:cubicBezTo>
                      <a:pt x="432258" y="1654207"/>
                      <a:pt x="450723" y="1635742"/>
                      <a:pt x="450723" y="1612964"/>
                    </a:cubicBezTo>
                    <a:lnTo>
                      <a:pt x="450723" y="1525619"/>
                    </a:lnTo>
                    <a:cubicBezTo>
                      <a:pt x="450723" y="1502841"/>
                      <a:pt x="432258" y="1484376"/>
                      <a:pt x="409480" y="1484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71"/>
              <p:cNvSpPr/>
              <p:nvPr/>
            </p:nvSpPr>
            <p:spPr>
              <a:xfrm>
                <a:off x="9246302" y="4987862"/>
                <a:ext cx="450722" cy="1654206"/>
              </a:xfrm>
              <a:custGeom>
                <a:rect b="b" l="l" r="r" t="t"/>
                <a:pathLst>
                  <a:path extrusionOk="0" h="1654206" w="450722">
                    <a:moveTo>
                      <a:pt x="409480" y="1484376"/>
                    </a:moveTo>
                    <a:lnTo>
                      <a:pt x="296799" y="1484376"/>
                    </a:lnTo>
                    <a:lnTo>
                      <a:pt x="296799" y="0"/>
                    </a:lnTo>
                    <a:lnTo>
                      <a:pt x="153924" y="0"/>
                    </a:lnTo>
                    <a:lnTo>
                      <a:pt x="153924" y="1484376"/>
                    </a:lnTo>
                    <a:lnTo>
                      <a:pt x="41243" y="1484376"/>
                    </a:lnTo>
                    <a:cubicBezTo>
                      <a:pt x="18465" y="1484376"/>
                      <a:pt x="0" y="1502841"/>
                      <a:pt x="0" y="1525619"/>
                    </a:cubicBezTo>
                    <a:lnTo>
                      <a:pt x="0" y="1612964"/>
                    </a:lnTo>
                    <a:cubicBezTo>
                      <a:pt x="0" y="1635741"/>
                      <a:pt x="18465" y="1654207"/>
                      <a:pt x="41243" y="1654207"/>
                    </a:cubicBezTo>
                    <a:lnTo>
                      <a:pt x="409480" y="1654207"/>
                    </a:lnTo>
                    <a:cubicBezTo>
                      <a:pt x="432258" y="1654207"/>
                      <a:pt x="450723" y="1635742"/>
                      <a:pt x="450723" y="1612964"/>
                    </a:cubicBezTo>
                    <a:lnTo>
                      <a:pt x="450723" y="1525619"/>
                    </a:lnTo>
                    <a:cubicBezTo>
                      <a:pt x="450723" y="1502841"/>
                      <a:pt x="432258" y="1484376"/>
                      <a:pt x="409480" y="1484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71"/>
              <p:cNvSpPr/>
              <p:nvPr/>
            </p:nvSpPr>
            <p:spPr>
              <a:xfrm>
                <a:off x="8123101" y="4987862"/>
                <a:ext cx="450722" cy="1654206"/>
              </a:xfrm>
              <a:custGeom>
                <a:rect b="b" l="l" r="r" t="t"/>
                <a:pathLst>
                  <a:path extrusionOk="0" h="1654206" w="450722">
                    <a:moveTo>
                      <a:pt x="409480" y="1484376"/>
                    </a:moveTo>
                    <a:lnTo>
                      <a:pt x="296799" y="1484376"/>
                    </a:lnTo>
                    <a:lnTo>
                      <a:pt x="296799" y="0"/>
                    </a:lnTo>
                    <a:lnTo>
                      <a:pt x="153924" y="0"/>
                    </a:lnTo>
                    <a:lnTo>
                      <a:pt x="153924" y="1484376"/>
                    </a:lnTo>
                    <a:lnTo>
                      <a:pt x="41243" y="1484376"/>
                    </a:lnTo>
                    <a:cubicBezTo>
                      <a:pt x="18465" y="1484376"/>
                      <a:pt x="0" y="1502841"/>
                      <a:pt x="0" y="1525619"/>
                    </a:cubicBezTo>
                    <a:lnTo>
                      <a:pt x="0" y="1612964"/>
                    </a:lnTo>
                    <a:cubicBezTo>
                      <a:pt x="0" y="1635741"/>
                      <a:pt x="18465" y="1654207"/>
                      <a:pt x="41243" y="1654207"/>
                    </a:cubicBezTo>
                    <a:lnTo>
                      <a:pt x="409480" y="1654207"/>
                    </a:lnTo>
                    <a:cubicBezTo>
                      <a:pt x="432258" y="1654207"/>
                      <a:pt x="450723" y="1635742"/>
                      <a:pt x="450723" y="1612964"/>
                    </a:cubicBezTo>
                    <a:lnTo>
                      <a:pt x="450723" y="1525619"/>
                    </a:lnTo>
                    <a:cubicBezTo>
                      <a:pt x="450723" y="1502841"/>
                      <a:pt x="432258" y="1484376"/>
                      <a:pt x="409480" y="1484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71"/>
              <p:cNvSpPr/>
              <p:nvPr/>
            </p:nvSpPr>
            <p:spPr>
              <a:xfrm>
                <a:off x="6988047" y="4987862"/>
                <a:ext cx="450722" cy="1654206"/>
              </a:xfrm>
              <a:custGeom>
                <a:rect b="b" l="l" r="r" t="t"/>
                <a:pathLst>
                  <a:path extrusionOk="0" h="1654206" w="450722">
                    <a:moveTo>
                      <a:pt x="409480" y="1484376"/>
                    </a:moveTo>
                    <a:lnTo>
                      <a:pt x="296799" y="1484376"/>
                    </a:lnTo>
                    <a:lnTo>
                      <a:pt x="296799" y="0"/>
                    </a:lnTo>
                    <a:lnTo>
                      <a:pt x="153924" y="0"/>
                    </a:lnTo>
                    <a:lnTo>
                      <a:pt x="153924" y="1484376"/>
                    </a:lnTo>
                    <a:lnTo>
                      <a:pt x="41243" y="1484376"/>
                    </a:lnTo>
                    <a:cubicBezTo>
                      <a:pt x="18465" y="1484376"/>
                      <a:pt x="0" y="1502841"/>
                      <a:pt x="0" y="1525619"/>
                    </a:cubicBezTo>
                    <a:lnTo>
                      <a:pt x="0" y="1612964"/>
                    </a:lnTo>
                    <a:cubicBezTo>
                      <a:pt x="0" y="1635741"/>
                      <a:pt x="18465" y="1654207"/>
                      <a:pt x="41243" y="1654207"/>
                    </a:cubicBezTo>
                    <a:lnTo>
                      <a:pt x="409480" y="1654207"/>
                    </a:lnTo>
                    <a:cubicBezTo>
                      <a:pt x="432258" y="1654207"/>
                      <a:pt x="450723" y="1635742"/>
                      <a:pt x="450723" y="1612964"/>
                    </a:cubicBezTo>
                    <a:lnTo>
                      <a:pt x="450723" y="1525619"/>
                    </a:lnTo>
                    <a:cubicBezTo>
                      <a:pt x="450723" y="1502841"/>
                      <a:pt x="432258" y="1484376"/>
                      <a:pt x="409480" y="1484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71"/>
              <p:cNvSpPr/>
              <p:nvPr/>
            </p:nvSpPr>
            <p:spPr>
              <a:xfrm>
                <a:off x="5900618" y="4987862"/>
                <a:ext cx="450722" cy="1654206"/>
              </a:xfrm>
              <a:custGeom>
                <a:rect b="b" l="l" r="r" t="t"/>
                <a:pathLst>
                  <a:path extrusionOk="0" h="1654206" w="450722">
                    <a:moveTo>
                      <a:pt x="409480" y="1484376"/>
                    </a:moveTo>
                    <a:lnTo>
                      <a:pt x="296799" y="1484376"/>
                    </a:lnTo>
                    <a:lnTo>
                      <a:pt x="296799" y="0"/>
                    </a:lnTo>
                    <a:lnTo>
                      <a:pt x="153924" y="0"/>
                    </a:lnTo>
                    <a:lnTo>
                      <a:pt x="153924" y="1484376"/>
                    </a:lnTo>
                    <a:lnTo>
                      <a:pt x="41243" y="1484376"/>
                    </a:lnTo>
                    <a:cubicBezTo>
                      <a:pt x="18465" y="1484376"/>
                      <a:pt x="0" y="1502841"/>
                      <a:pt x="0" y="1525619"/>
                    </a:cubicBezTo>
                    <a:lnTo>
                      <a:pt x="0" y="1612964"/>
                    </a:lnTo>
                    <a:cubicBezTo>
                      <a:pt x="0" y="1635741"/>
                      <a:pt x="18465" y="1654207"/>
                      <a:pt x="41243" y="1654207"/>
                    </a:cubicBezTo>
                    <a:lnTo>
                      <a:pt x="409480" y="1654207"/>
                    </a:lnTo>
                    <a:cubicBezTo>
                      <a:pt x="432258" y="1654207"/>
                      <a:pt x="450723" y="1635742"/>
                      <a:pt x="450723" y="1612964"/>
                    </a:cubicBezTo>
                    <a:lnTo>
                      <a:pt x="450723" y="1525619"/>
                    </a:lnTo>
                    <a:cubicBezTo>
                      <a:pt x="450723" y="1502841"/>
                      <a:pt x="432258" y="1484376"/>
                      <a:pt x="409480" y="1484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71"/>
              <p:cNvSpPr/>
              <p:nvPr/>
            </p:nvSpPr>
            <p:spPr>
              <a:xfrm>
                <a:off x="418454" y="4987862"/>
                <a:ext cx="450818" cy="1654111"/>
              </a:xfrm>
              <a:custGeom>
                <a:rect b="b" l="l" r="r" t="t"/>
                <a:pathLst>
                  <a:path extrusionOk="0" h="1654111" w="450818">
                    <a:moveTo>
                      <a:pt x="409575" y="1484376"/>
                    </a:moveTo>
                    <a:lnTo>
                      <a:pt x="296894" y="1484376"/>
                    </a:lnTo>
                    <a:lnTo>
                      <a:pt x="296894" y="0"/>
                    </a:lnTo>
                    <a:lnTo>
                      <a:pt x="154019" y="0"/>
                    </a:lnTo>
                    <a:lnTo>
                      <a:pt x="154019" y="1484376"/>
                    </a:lnTo>
                    <a:lnTo>
                      <a:pt x="41339" y="1484376"/>
                    </a:lnTo>
                    <a:cubicBezTo>
                      <a:pt x="18561" y="1484323"/>
                      <a:pt x="53" y="1502746"/>
                      <a:pt x="0" y="1525524"/>
                    </a:cubicBezTo>
                    <a:cubicBezTo>
                      <a:pt x="0" y="1525555"/>
                      <a:pt x="0" y="1525587"/>
                      <a:pt x="0" y="1525619"/>
                    </a:cubicBezTo>
                    <a:lnTo>
                      <a:pt x="0" y="1612964"/>
                    </a:lnTo>
                    <a:cubicBezTo>
                      <a:pt x="53" y="1635741"/>
                      <a:pt x="18560" y="1654164"/>
                      <a:pt x="41338" y="1654112"/>
                    </a:cubicBezTo>
                    <a:lnTo>
                      <a:pt x="409575" y="1654112"/>
                    </a:lnTo>
                    <a:cubicBezTo>
                      <a:pt x="432353" y="1654112"/>
                      <a:pt x="450818" y="1635646"/>
                      <a:pt x="450818" y="1612868"/>
                    </a:cubicBezTo>
                    <a:lnTo>
                      <a:pt x="450818" y="1525524"/>
                    </a:lnTo>
                    <a:cubicBezTo>
                      <a:pt x="450766" y="1502783"/>
                      <a:pt x="432316" y="1484376"/>
                      <a:pt x="409575" y="1484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71"/>
              <p:cNvSpPr/>
              <p:nvPr/>
            </p:nvSpPr>
            <p:spPr>
              <a:xfrm>
                <a:off x="1504400" y="4987862"/>
                <a:ext cx="450723" cy="1654206"/>
              </a:xfrm>
              <a:custGeom>
                <a:rect b="b" l="l" r="r" t="t"/>
                <a:pathLst>
                  <a:path extrusionOk="0" h="1654206" w="450723">
                    <a:moveTo>
                      <a:pt x="409480" y="1484376"/>
                    </a:moveTo>
                    <a:lnTo>
                      <a:pt x="296799" y="1484376"/>
                    </a:lnTo>
                    <a:lnTo>
                      <a:pt x="296799" y="0"/>
                    </a:lnTo>
                    <a:lnTo>
                      <a:pt x="153924" y="0"/>
                    </a:lnTo>
                    <a:lnTo>
                      <a:pt x="153924" y="1484376"/>
                    </a:lnTo>
                    <a:lnTo>
                      <a:pt x="41243" y="1484376"/>
                    </a:lnTo>
                    <a:cubicBezTo>
                      <a:pt x="18465" y="1484376"/>
                      <a:pt x="0" y="1502841"/>
                      <a:pt x="0" y="1525619"/>
                    </a:cubicBezTo>
                    <a:lnTo>
                      <a:pt x="0" y="1612964"/>
                    </a:lnTo>
                    <a:cubicBezTo>
                      <a:pt x="0" y="1635741"/>
                      <a:pt x="18465" y="1654207"/>
                      <a:pt x="41243" y="1654207"/>
                    </a:cubicBezTo>
                    <a:lnTo>
                      <a:pt x="409480" y="1654207"/>
                    </a:lnTo>
                    <a:cubicBezTo>
                      <a:pt x="432258" y="1654207"/>
                      <a:pt x="450723" y="1635742"/>
                      <a:pt x="450723" y="1612964"/>
                    </a:cubicBezTo>
                    <a:lnTo>
                      <a:pt x="450723" y="1525619"/>
                    </a:lnTo>
                    <a:cubicBezTo>
                      <a:pt x="450723" y="1502841"/>
                      <a:pt x="432258" y="1484376"/>
                      <a:pt x="409480" y="1484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71"/>
              <p:cNvSpPr/>
              <p:nvPr/>
            </p:nvSpPr>
            <p:spPr>
              <a:xfrm>
                <a:off x="2590250" y="4987862"/>
                <a:ext cx="450722" cy="1654206"/>
              </a:xfrm>
              <a:custGeom>
                <a:rect b="b" l="l" r="r" t="t"/>
                <a:pathLst>
                  <a:path extrusionOk="0" h="1654206" w="450722">
                    <a:moveTo>
                      <a:pt x="409480" y="1484376"/>
                    </a:moveTo>
                    <a:lnTo>
                      <a:pt x="296799" y="1484376"/>
                    </a:lnTo>
                    <a:lnTo>
                      <a:pt x="296799" y="0"/>
                    </a:lnTo>
                    <a:lnTo>
                      <a:pt x="153924" y="0"/>
                    </a:lnTo>
                    <a:lnTo>
                      <a:pt x="153924" y="1484376"/>
                    </a:lnTo>
                    <a:lnTo>
                      <a:pt x="41243" y="1484376"/>
                    </a:lnTo>
                    <a:cubicBezTo>
                      <a:pt x="18465" y="1484376"/>
                      <a:pt x="0" y="1502841"/>
                      <a:pt x="0" y="1525619"/>
                    </a:cubicBezTo>
                    <a:lnTo>
                      <a:pt x="0" y="1612964"/>
                    </a:lnTo>
                    <a:cubicBezTo>
                      <a:pt x="0" y="1635741"/>
                      <a:pt x="18465" y="1654207"/>
                      <a:pt x="41243" y="1654207"/>
                    </a:cubicBezTo>
                    <a:lnTo>
                      <a:pt x="409480" y="1654207"/>
                    </a:lnTo>
                    <a:cubicBezTo>
                      <a:pt x="432258" y="1654207"/>
                      <a:pt x="450723" y="1635742"/>
                      <a:pt x="450723" y="1612964"/>
                    </a:cubicBezTo>
                    <a:lnTo>
                      <a:pt x="450723" y="1525619"/>
                    </a:lnTo>
                    <a:cubicBezTo>
                      <a:pt x="450723" y="1502841"/>
                      <a:pt x="432258" y="1484376"/>
                      <a:pt x="409480" y="1484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71"/>
              <p:cNvSpPr/>
              <p:nvPr/>
            </p:nvSpPr>
            <p:spPr>
              <a:xfrm>
                <a:off x="3676100" y="4987862"/>
                <a:ext cx="450722" cy="1654206"/>
              </a:xfrm>
              <a:custGeom>
                <a:rect b="b" l="l" r="r" t="t"/>
                <a:pathLst>
                  <a:path extrusionOk="0" h="1654206" w="450722">
                    <a:moveTo>
                      <a:pt x="409480" y="1484376"/>
                    </a:moveTo>
                    <a:lnTo>
                      <a:pt x="296799" y="1484376"/>
                    </a:lnTo>
                    <a:lnTo>
                      <a:pt x="296799" y="0"/>
                    </a:lnTo>
                    <a:lnTo>
                      <a:pt x="153924" y="0"/>
                    </a:lnTo>
                    <a:lnTo>
                      <a:pt x="153924" y="1484376"/>
                    </a:lnTo>
                    <a:lnTo>
                      <a:pt x="41243" y="1484376"/>
                    </a:lnTo>
                    <a:cubicBezTo>
                      <a:pt x="18465" y="1484376"/>
                      <a:pt x="0" y="1502841"/>
                      <a:pt x="0" y="1525619"/>
                    </a:cubicBezTo>
                    <a:lnTo>
                      <a:pt x="0" y="1612964"/>
                    </a:lnTo>
                    <a:cubicBezTo>
                      <a:pt x="0" y="1635741"/>
                      <a:pt x="18465" y="1654207"/>
                      <a:pt x="41243" y="1654207"/>
                    </a:cubicBezTo>
                    <a:lnTo>
                      <a:pt x="409480" y="1654207"/>
                    </a:lnTo>
                    <a:cubicBezTo>
                      <a:pt x="432258" y="1654207"/>
                      <a:pt x="450723" y="1635742"/>
                      <a:pt x="450723" y="1612964"/>
                    </a:cubicBezTo>
                    <a:lnTo>
                      <a:pt x="450723" y="1525619"/>
                    </a:lnTo>
                    <a:cubicBezTo>
                      <a:pt x="450723" y="1502841"/>
                      <a:pt x="432258" y="1484376"/>
                      <a:pt x="409480" y="1484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71"/>
              <p:cNvSpPr/>
              <p:nvPr/>
            </p:nvSpPr>
            <p:spPr>
              <a:xfrm>
                <a:off x="4765564" y="4987862"/>
                <a:ext cx="450722" cy="1654206"/>
              </a:xfrm>
              <a:custGeom>
                <a:rect b="b" l="l" r="r" t="t"/>
                <a:pathLst>
                  <a:path extrusionOk="0" h="1654206" w="450722">
                    <a:moveTo>
                      <a:pt x="409480" y="1484376"/>
                    </a:moveTo>
                    <a:lnTo>
                      <a:pt x="296799" y="1484376"/>
                    </a:lnTo>
                    <a:lnTo>
                      <a:pt x="296799" y="0"/>
                    </a:lnTo>
                    <a:lnTo>
                      <a:pt x="153924" y="0"/>
                    </a:lnTo>
                    <a:lnTo>
                      <a:pt x="153924" y="1484376"/>
                    </a:lnTo>
                    <a:lnTo>
                      <a:pt x="41243" y="1484376"/>
                    </a:lnTo>
                    <a:cubicBezTo>
                      <a:pt x="18465" y="1484376"/>
                      <a:pt x="0" y="1502841"/>
                      <a:pt x="0" y="1525619"/>
                    </a:cubicBezTo>
                    <a:lnTo>
                      <a:pt x="0" y="1612964"/>
                    </a:lnTo>
                    <a:cubicBezTo>
                      <a:pt x="0" y="1635741"/>
                      <a:pt x="18465" y="1654207"/>
                      <a:pt x="41243" y="1654207"/>
                    </a:cubicBezTo>
                    <a:lnTo>
                      <a:pt x="409480" y="1654207"/>
                    </a:lnTo>
                    <a:cubicBezTo>
                      <a:pt x="432258" y="1654207"/>
                      <a:pt x="450723" y="1635742"/>
                      <a:pt x="450723" y="1612964"/>
                    </a:cubicBezTo>
                    <a:lnTo>
                      <a:pt x="450723" y="1525619"/>
                    </a:lnTo>
                    <a:cubicBezTo>
                      <a:pt x="450723" y="1502841"/>
                      <a:pt x="432258" y="1484376"/>
                      <a:pt x="409480" y="1484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71"/>
              <p:cNvSpPr/>
              <p:nvPr/>
            </p:nvSpPr>
            <p:spPr>
              <a:xfrm>
                <a:off x="11516410" y="4987862"/>
                <a:ext cx="450722" cy="1654206"/>
              </a:xfrm>
              <a:custGeom>
                <a:rect b="b" l="l" r="r" t="t"/>
                <a:pathLst>
                  <a:path extrusionOk="0" h="1654206" w="450722">
                    <a:moveTo>
                      <a:pt x="409480" y="1484376"/>
                    </a:moveTo>
                    <a:lnTo>
                      <a:pt x="296799" y="1484376"/>
                    </a:lnTo>
                    <a:lnTo>
                      <a:pt x="296799" y="0"/>
                    </a:lnTo>
                    <a:lnTo>
                      <a:pt x="153924" y="0"/>
                    </a:lnTo>
                    <a:lnTo>
                      <a:pt x="153924" y="1484376"/>
                    </a:lnTo>
                    <a:lnTo>
                      <a:pt x="41243" y="1484376"/>
                    </a:lnTo>
                    <a:cubicBezTo>
                      <a:pt x="18465" y="1484376"/>
                      <a:pt x="0" y="1502841"/>
                      <a:pt x="0" y="1525619"/>
                    </a:cubicBezTo>
                    <a:lnTo>
                      <a:pt x="0" y="1612964"/>
                    </a:lnTo>
                    <a:cubicBezTo>
                      <a:pt x="0" y="1635741"/>
                      <a:pt x="18465" y="1654207"/>
                      <a:pt x="41243" y="1654207"/>
                    </a:cubicBezTo>
                    <a:lnTo>
                      <a:pt x="409480" y="1654207"/>
                    </a:lnTo>
                    <a:cubicBezTo>
                      <a:pt x="432258" y="1654207"/>
                      <a:pt x="450723" y="1635742"/>
                      <a:pt x="450723" y="1612964"/>
                    </a:cubicBezTo>
                    <a:lnTo>
                      <a:pt x="450723" y="1525619"/>
                    </a:lnTo>
                    <a:cubicBezTo>
                      <a:pt x="450723" y="1502841"/>
                      <a:pt x="432258" y="1484376"/>
                      <a:pt x="409480" y="1484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71"/>
              <p:cNvSpPr/>
              <p:nvPr/>
            </p:nvSpPr>
            <p:spPr>
              <a:xfrm>
                <a:off x="10463080" y="4769644"/>
                <a:ext cx="287273" cy="287273"/>
              </a:xfrm>
              <a:custGeom>
                <a:rect b="b" l="l" r="r" t="t"/>
                <a:pathLst>
                  <a:path extrusionOk="0" h="287273" w="287273">
                    <a:moveTo>
                      <a:pt x="287274" y="143637"/>
                    </a:moveTo>
                    <a:cubicBezTo>
                      <a:pt x="287274" y="222966"/>
                      <a:pt x="222965" y="287274"/>
                      <a:pt x="143637" y="287274"/>
                    </a:cubicBezTo>
                    <a:cubicBezTo>
                      <a:pt x="64309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222966" y="0"/>
                      <a:pt x="287274" y="64309"/>
                      <a:pt x="287274" y="143637"/>
                    </a:cubicBezTo>
                    <a:close/>
                  </a:path>
                </a:pathLst>
              </a:custGeom>
              <a:solidFill>
                <a:srgbClr val="EFC4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71"/>
              <p:cNvSpPr/>
              <p:nvPr/>
            </p:nvSpPr>
            <p:spPr>
              <a:xfrm>
                <a:off x="10463081" y="4769644"/>
                <a:ext cx="167449" cy="287274"/>
              </a:xfrm>
              <a:custGeom>
                <a:rect b="b" l="l" r="r" t="t"/>
                <a:pathLst>
                  <a:path extrusionOk="0" h="287274" w="167449">
                    <a:moveTo>
                      <a:pt x="167449" y="285274"/>
                    </a:moveTo>
                    <a:cubicBezTo>
                      <a:pt x="159583" y="286613"/>
                      <a:pt x="151617" y="287283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151617" y="-8"/>
                      <a:pt x="159583" y="661"/>
                      <a:pt x="167449" y="2000"/>
                    </a:cubicBezTo>
                    <a:cubicBezTo>
                      <a:pt x="89226" y="15193"/>
                      <a:pt x="36507" y="89301"/>
                      <a:pt x="49700" y="167525"/>
                    </a:cubicBezTo>
                    <a:cubicBezTo>
                      <a:pt x="59873" y="227843"/>
                      <a:pt x="107131" y="275101"/>
                      <a:pt x="167449" y="285274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71"/>
              <p:cNvSpPr/>
              <p:nvPr/>
            </p:nvSpPr>
            <p:spPr>
              <a:xfrm>
                <a:off x="10535280" y="5037868"/>
                <a:ext cx="142875" cy="79442"/>
              </a:xfrm>
              <a:custGeom>
                <a:rect b="b" l="l" r="r" t="t"/>
                <a:pathLst>
                  <a:path extrusionOk="0" h="79442" w="142875">
                    <a:moveTo>
                      <a:pt x="142875" y="0"/>
                    </a:moveTo>
                    <a:lnTo>
                      <a:pt x="142875" y="60389"/>
                    </a:lnTo>
                    <a:cubicBezTo>
                      <a:pt x="98638" y="85793"/>
                      <a:pt x="44237" y="85793"/>
                      <a:pt x="0" y="60389"/>
                    </a:cubicBezTo>
                    <a:lnTo>
                      <a:pt x="0" y="0"/>
                    </a:lnTo>
                    <a:cubicBezTo>
                      <a:pt x="44237" y="25405"/>
                      <a:pt x="98638" y="25405"/>
                      <a:pt x="142875" y="0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71"/>
              <p:cNvSpPr/>
              <p:nvPr/>
            </p:nvSpPr>
            <p:spPr>
              <a:xfrm>
                <a:off x="9328026" y="4769644"/>
                <a:ext cx="287273" cy="287273"/>
              </a:xfrm>
              <a:custGeom>
                <a:rect b="b" l="l" r="r" t="t"/>
                <a:pathLst>
                  <a:path extrusionOk="0" h="287273" w="287273">
                    <a:moveTo>
                      <a:pt x="287274" y="143637"/>
                    </a:moveTo>
                    <a:cubicBezTo>
                      <a:pt x="287274" y="222966"/>
                      <a:pt x="222965" y="287274"/>
                      <a:pt x="143637" y="287274"/>
                    </a:cubicBezTo>
                    <a:cubicBezTo>
                      <a:pt x="64309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222966" y="0"/>
                      <a:pt x="287274" y="64309"/>
                      <a:pt x="287274" y="143637"/>
                    </a:cubicBezTo>
                    <a:close/>
                  </a:path>
                </a:pathLst>
              </a:custGeom>
              <a:solidFill>
                <a:srgbClr val="EFC4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71"/>
              <p:cNvSpPr/>
              <p:nvPr/>
            </p:nvSpPr>
            <p:spPr>
              <a:xfrm>
                <a:off x="9328027" y="4769644"/>
                <a:ext cx="167449" cy="287274"/>
              </a:xfrm>
              <a:custGeom>
                <a:rect b="b" l="l" r="r" t="t"/>
                <a:pathLst>
                  <a:path extrusionOk="0" h="287274" w="167449">
                    <a:moveTo>
                      <a:pt x="167449" y="285274"/>
                    </a:moveTo>
                    <a:cubicBezTo>
                      <a:pt x="159583" y="286613"/>
                      <a:pt x="151617" y="287283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151617" y="-8"/>
                      <a:pt x="159583" y="661"/>
                      <a:pt x="167449" y="2000"/>
                    </a:cubicBezTo>
                    <a:cubicBezTo>
                      <a:pt x="89226" y="15193"/>
                      <a:pt x="36507" y="89301"/>
                      <a:pt x="49700" y="167525"/>
                    </a:cubicBezTo>
                    <a:cubicBezTo>
                      <a:pt x="59873" y="227843"/>
                      <a:pt x="107131" y="275101"/>
                      <a:pt x="167449" y="285274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71"/>
              <p:cNvSpPr/>
              <p:nvPr/>
            </p:nvSpPr>
            <p:spPr>
              <a:xfrm>
                <a:off x="9400226" y="5037868"/>
                <a:ext cx="142875" cy="79442"/>
              </a:xfrm>
              <a:custGeom>
                <a:rect b="b" l="l" r="r" t="t"/>
                <a:pathLst>
                  <a:path extrusionOk="0" h="79442" w="142875">
                    <a:moveTo>
                      <a:pt x="142875" y="0"/>
                    </a:moveTo>
                    <a:lnTo>
                      <a:pt x="142875" y="60389"/>
                    </a:lnTo>
                    <a:cubicBezTo>
                      <a:pt x="98638" y="85793"/>
                      <a:pt x="44237" y="85793"/>
                      <a:pt x="0" y="60389"/>
                    </a:cubicBezTo>
                    <a:lnTo>
                      <a:pt x="0" y="0"/>
                    </a:lnTo>
                    <a:cubicBezTo>
                      <a:pt x="44237" y="25405"/>
                      <a:pt x="98638" y="25405"/>
                      <a:pt x="142875" y="0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71"/>
              <p:cNvSpPr/>
              <p:nvPr/>
            </p:nvSpPr>
            <p:spPr>
              <a:xfrm>
                <a:off x="8204825" y="4769644"/>
                <a:ext cx="287273" cy="287273"/>
              </a:xfrm>
              <a:custGeom>
                <a:rect b="b" l="l" r="r" t="t"/>
                <a:pathLst>
                  <a:path extrusionOk="0" h="287273" w="287273">
                    <a:moveTo>
                      <a:pt x="287274" y="143637"/>
                    </a:moveTo>
                    <a:cubicBezTo>
                      <a:pt x="287274" y="222966"/>
                      <a:pt x="222965" y="287274"/>
                      <a:pt x="143637" y="287274"/>
                    </a:cubicBezTo>
                    <a:cubicBezTo>
                      <a:pt x="64309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222966" y="0"/>
                      <a:pt x="287274" y="64309"/>
                      <a:pt x="287274" y="143637"/>
                    </a:cubicBezTo>
                    <a:close/>
                  </a:path>
                </a:pathLst>
              </a:custGeom>
              <a:solidFill>
                <a:srgbClr val="EFC4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71"/>
              <p:cNvSpPr/>
              <p:nvPr/>
            </p:nvSpPr>
            <p:spPr>
              <a:xfrm>
                <a:off x="8204826" y="4769644"/>
                <a:ext cx="167449" cy="287274"/>
              </a:xfrm>
              <a:custGeom>
                <a:rect b="b" l="l" r="r" t="t"/>
                <a:pathLst>
                  <a:path extrusionOk="0" h="287274" w="167449">
                    <a:moveTo>
                      <a:pt x="167449" y="285274"/>
                    </a:moveTo>
                    <a:cubicBezTo>
                      <a:pt x="159583" y="286613"/>
                      <a:pt x="151617" y="287283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151617" y="-8"/>
                      <a:pt x="159583" y="661"/>
                      <a:pt x="167449" y="2000"/>
                    </a:cubicBezTo>
                    <a:cubicBezTo>
                      <a:pt x="89226" y="15193"/>
                      <a:pt x="36507" y="89301"/>
                      <a:pt x="49700" y="167525"/>
                    </a:cubicBezTo>
                    <a:cubicBezTo>
                      <a:pt x="59873" y="227843"/>
                      <a:pt x="107131" y="275101"/>
                      <a:pt x="167449" y="285274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71"/>
              <p:cNvSpPr/>
              <p:nvPr/>
            </p:nvSpPr>
            <p:spPr>
              <a:xfrm>
                <a:off x="8277025" y="5037868"/>
                <a:ext cx="142875" cy="79442"/>
              </a:xfrm>
              <a:custGeom>
                <a:rect b="b" l="l" r="r" t="t"/>
                <a:pathLst>
                  <a:path extrusionOk="0" h="79442" w="142875">
                    <a:moveTo>
                      <a:pt x="142875" y="0"/>
                    </a:moveTo>
                    <a:lnTo>
                      <a:pt x="142875" y="60389"/>
                    </a:lnTo>
                    <a:cubicBezTo>
                      <a:pt x="98638" y="85793"/>
                      <a:pt x="44237" y="85793"/>
                      <a:pt x="0" y="60389"/>
                    </a:cubicBezTo>
                    <a:lnTo>
                      <a:pt x="0" y="0"/>
                    </a:lnTo>
                    <a:cubicBezTo>
                      <a:pt x="44237" y="25405"/>
                      <a:pt x="98638" y="25405"/>
                      <a:pt x="142875" y="0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71"/>
              <p:cNvSpPr/>
              <p:nvPr/>
            </p:nvSpPr>
            <p:spPr>
              <a:xfrm>
                <a:off x="7069771" y="4769644"/>
                <a:ext cx="287273" cy="287273"/>
              </a:xfrm>
              <a:custGeom>
                <a:rect b="b" l="l" r="r" t="t"/>
                <a:pathLst>
                  <a:path extrusionOk="0" h="287273" w="287273">
                    <a:moveTo>
                      <a:pt x="287274" y="143637"/>
                    </a:moveTo>
                    <a:cubicBezTo>
                      <a:pt x="287274" y="222966"/>
                      <a:pt x="222965" y="287274"/>
                      <a:pt x="143637" y="287274"/>
                    </a:cubicBezTo>
                    <a:cubicBezTo>
                      <a:pt x="64309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222966" y="0"/>
                      <a:pt x="287274" y="64309"/>
                      <a:pt x="287274" y="143637"/>
                    </a:cubicBezTo>
                    <a:close/>
                  </a:path>
                </a:pathLst>
              </a:custGeom>
              <a:solidFill>
                <a:srgbClr val="EFC4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71"/>
              <p:cNvSpPr/>
              <p:nvPr/>
            </p:nvSpPr>
            <p:spPr>
              <a:xfrm>
                <a:off x="7069772" y="4769644"/>
                <a:ext cx="167449" cy="287274"/>
              </a:xfrm>
              <a:custGeom>
                <a:rect b="b" l="l" r="r" t="t"/>
                <a:pathLst>
                  <a:path extrusionOk="0" h="287274" w="167449">
                    <a:moveTo>
                      <a:pt x="167449" y="285274"/>
                    </a:moveTo>
                    <a:cubicBezTo>
                      <a:pt x="159583" y="286613"/>
                      <a:pt x="151617" y="287283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151617" y="-8"/>
                      <a:pt x="159583" y="661"/>
                      <a:pt x="167449" y="2000"/>
                    </a:cubicBezTo>
                    <a:cubicBezTo>
                      <a:pt x="89226" y="15193"/>
                      <a:pt x="36507" y="89301"/>
                      <a:pt x="49700" y="167525"/>
                    </a:cubicBezTo>
                    <a:cubicBezTo>
                      <a:pt x="59873" y="227843"/>
                      <a:pt x="107131" y="275101"/>
                      <a:pt x="167449" y="285274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71"/>
              <p:cNvSpPr/>
              <p:nvPr/>
            </p:nvSpPr>
            <p:spPr>
              <a:xfrm>
                <a:off x="7141971" y="5037868"/>
                <a:ext cx="142875" cy="79442"/>
              </a:xfrm>
              <a:custGeom>
                <a:rect b="b" l="l" r="r" t="t"/>
                <a:pathLst>
                  <a:path extrusionOk="0" h="79442" w="142875">
                    <a:moveTo>
                      <a:pt x="142875" y="0"/>
                    </a:moveTo>
                    <a:lnTo>
                      <a:pt x="142875" y="60389"/>
                    </a:lnTo>
                    <a:cubicBezTo>
                      <a:pt x="98638" y="85793"/>
                      <a:pt x="44237" y="85793"/>
                      <a:pt x="0" y="60389"/>
                    </a:cubicBezTo>
                    <a:lnTo>
                      <a:pt x="0" y="0"/>
                    </a:lnTo>
                    <a:cubicBezTo>
                      <a:pt x="44237" y="25405"/>
                      <a:pt x="98638" y="25405"/>
                      <a:pt x="142875" y="0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71"/>
              <p:cNvSpPr/>
              <p:nvPr/>
            </p:nvSpPr>
            <p:spPr>
              <a:xfrm>
                <a:off x="5982342" y="4769644"/>
                <a:ext cx="287273" cy="287273"/>
              </a:xfrm>
              <a:custGeom>
                <a:rect b="b" l="l" r="r" t="t"/>
                <a:pathLst>
                  <a:path extrusionOk="0" h="287273" w="287273">
                    <a:moveTo>
                      <a:pt x="287274" y="143637"/>
                    </a:moveTo>
                    <a:cubicBezTo>
                      <a:pt x="287274" y="222966"/>
                      <a:pt x="222965" y="287274"/>
                      <a:pt x="143637" y="287274"/>
                    </a:cubicBezTo>
                    <a:cubicBezTo>
                      <a:pt x="64309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222966" y="0"/>
                      <a:pt x="287274" y="64309"/>
                      <a:pt x="287274" y="143637"/>
                    </a:cubicBezTo>
                    <a:close/>
                  </a:path>
                </a:pathLst>
              </a:custGeom>
              <a:solidFill>
                <a:srgbClr val="EFC4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71"/>
              <p:cNvSpPr/>
              <p:nvPr/>
            </p:nvSpPr>
            <p:spPr>
              <a:xfrm>
                <a:off x="5982343" y="4769644"/>
                <a:ext cx="167449" cy="287274"/>
              </a:xfrm>
              <a:custGeom>
                <a:rect b="b" l="l" r="r" t="t"/>
                <a:pathLst>
                  <a:path extrusionOk="0" h="287274" w="167449">
                    <a:moveTo>
                      <a:pt x="167449" y="285274"/>
                    </a:moveTo>
                    <a:cubicBezTo>
                      <a:pt x="159583" y="286613"/>
                      <a:pt x="151617" y="287283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151617" y="-8"/>
                      <a:pt x="159583" y="661"/>
                      <a:pt x="167449" y="2000"/>
                    </a:cubicBezTo>
                    <a:cubicBezTo>
                      <a:pt x="89226" y="15193"/>
                      <a:pt x="36507" y="89301"/>
                      <a:pt x="49700" y="167525"/>
                    </a:cubicBezTo>
                    <a:cubicBezTo>
                      <a:pt x="59873" y="227843"/>
                      <a:pt x="107131" y="275101"/>
                      <a:pt x="167449" y="285274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71"/>
              <p:cNvSpPr/>
              <p:nvPr/>
            </p:nvSpPr>
            <p:spPr>
              <a:xfrm>
                <a:off x="6054542" y="5037868"/>
                <a:ext cx="142875" cy="79442"/>
              </a:xfrm>
              <a:custGeom>
                <a:rect b="b" l="l" r="r" t="t"/>
                <a:pathLst>
                  <a:path extrusionOk="0" h="79442" w="142875">
                    <a:moveTo>
                      <a:pt x="142875" y="0"/>
                    </a:moveTo>
                    <a:lnTo>
                      <a:pt x="142875" y="60389"/>
                    </a:lnTo>
                    <a:cubicBezTo>
                      <a:pt x="98638" y="85793"/>
                      <a:pt x="44237" y="85793"/>
                      <a:pt x="0" y="60389"/>
                    </a:cubicBezTo>
                    <a:lnTo>
                      <a:pt x="0" y="0"/>
                    </a:lnTo>
                    <a:cubicBezTo>
                      <a:pt x="44237" y="25405"/>
                      <a:pt x="98638" y="25405"/>
                      <a:pt x="142875" y="0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71"/>
              <p:cNvSpPr/>
              <p:nvPr/>
            </p:nvSpPr>
            <p:spPr>
              <a:xfrm>
                <a:off x="500274" y="4769644"/>
                <a:ext cx="287273" cy="287273"/>
              </a:xfrm>
              <a:custGeom>
                <a:rect b="b" l="l" r="r" t="t"/>
                <a:pathLst>
                  <a:path extrusionOk="0" h="287273" w="287273">
                    <a:moveTo>
                      <a:pt x="287274" y="143637"/>
                    </a:moveTo>
                    <a:cubicBezTo>
                      <a:pt x="287274" y="222966"/>
                      <a:pt x="222966" y="287274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8" y="0"/>
                      <a:pt x="143637" y="0"/>
                    </a:cubicBezTo>
                    <a:cubicBezTo>
                      <a:pt x="222966" y="0"/>
                      <a:pt x="287274" y="64309"/>
                      <a:pt x="287274" y="143637"/>
                    </a:cubicBezTo>
                    <a:close/>
                  </a:path>
                </a:pathLst>
              </a:custGeom>
              <a:solidFill>
                <a:srgbClr val="EFC4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71"/>
              <p:cNvSpPr/>
              <p:nvPr/>
            </p:nvSpPr>
            <p:spPr>
              <a:xfrm>
                <a:off x="500274" y="4769644"/>
                <a:ext cx="167449" cy="287274"/>
              </a:xfrm>
              <a:custGeom>
                <a:rect b="b" l="l" r="r" t="t"/>
                <a:pathLst>
                  <a:path extrusionOk="0" h="287274" w="167449">
                    <a:moveTo>
                      <a:pt x="167450" y="285274"/>
                    </a:moveTo>
                    <a:cubicBezTo>
                      <a:pt x="159583" y="286613"/>
                      <a:pt x="151617" y="287283"/>
                      <a:pt x="143637" y="287274"/>
                    </a:cubicBezTo>
                    <a:cubicBezTo>
                      <a:pt x="64309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151617" y="-8"/>
                      <a:pt x="159583" y="661"/>
                      <a:pt x="167450" y="2000"/>
                    </a:cubicBezTo>
                    <a:cubicBezTo>
                      <a:pt x="89226" y="15193"/>
                      <a:pt x="36508" y="89301"/>
                      <a:pt x="49700" y="167525"/>
                    </a:cubicBezTo>
                    <a:cubicBezTo>
                      <a:pt x="59873" y="227843"/>
                      <a:pt x="107131" y="275101"/>
                      <a:pt x="167450" y="285274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71"/>
              <p:cNvSpPr/>
              <p:nvPr/>
            </p:nvSpPr>
            <p:spPr>
              <a:xfrm>
                <a:off x="572474" y="5037868"/>
                <a:ext cx="142875" cy="79442"/>
              </a:xfrm>
              <a:custGeom>
                <a:rect b="b" l="l" r="r" t="t"/>
                <a:pathLst>
                  <a:path extrusionOk="0" h="79442" w="142875">
                    <a:moveTo>
                      <a:pt x="142875" y="0"/>
                    </a:moveTo>
                    <a:lnTo>
                      <a:pt x="142875" y="60389"/>
                    </a:lnTo>
                    <a:cubicBezTo>
                      <a:pt x="98638" y="85793"/>
                      <a:pt x="44237" y="85793"/>
                      <a:pt x="0" y="60389"/>
                    </a:cubicBezTo>
                    <a:lnTo>
                      <a:pt x="0" y="0"/>
                    </a:lnTo>
                    <a:cubicBezTo>
                      <a:pt x="44237" y="25405"/>
                      <a:pt x="98638" y="25405"/>
                      <a:pt x="142875" y="0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71"/>
              <p:cNvSpPr/>
              <p:nvPr/>
            </p:nvSpPr>
            <p:spPr>
              <a:xfrm>
                <a:off x="1586124" y="4769644"/>
                <a:ext cx="287274" cy="287273"/>
              </a:xfrm>
              <a:custGeom>
                <a:rect b="b" l="l" r="r" t="t"/>
                <a:pathLst>
                  <a:path extrusionOk="0" h="287273" w="287274">
                    <a:moveTo>
                      <a:pt x="287274" y="143637"/>
                    </a:moveTo>
                    <a:cubicBezTo>
                      <a:pt x="287274" y="222966"/>
                      <a:pt x="222966" y="287274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8" y="0"/>
                      <a:pt x="143637" y="0"/>
                    </a:cubicBezTo>
                    <a:cubicBezTo>
                      <a:pt x="222966" y="0"/>
                      <a:pt x="287274" y="64309"/>
                      <a:pt x="287274" y="143637"/>
                    </a:cubicBezTo>
                    <a:close/>
                  </a:path>
                </a:pathLst>
              </a:custGeom>
              <a:solidFill>
                <a:srgbClr val="EFC4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71"/>
              <p:cNvSpPr/>
              <p:nvPr/>
            </p:nvSpPr>
            <p:spPr>
              <a:xfrm>
                <a:off x="1586124" y="4769644"/>
                <a:ext cx="167449" cy="287274"/>
              </a:xfrm>
              <a:custGeom>
                <a:rect b="b" l="l" r="r" t="t"/>
                <a:pathLst>
                  <a:path extrusionOk="0" h="287274" w="167449">
                    <a:moveTo>
                      <a:pt x="167450" y="285274"/>
                    </a:moveTo>
                    <a:cubicBezTo>
                      <a:pt x="159583" y="286613"/>
                      <a:pt x="151617" y="287283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8" y="0"/>
                      <a:pt x="143637" y="0"/>
                    </a:cubicBezTo>
                    <a:cubicBezTo>
                      <a:pt x="151617" y="-8"/>
                      <a:pt x="159583" y="661"/>
                      <a:pt x="167450" y="2000"/>
                    </a:cubicBezTo>
                    <a:cubicBezTo>
                      <a:pt x="89226" y="15193"/>
                      <a:pt x="36508" y="89301"/>
                      <a:pt x="49700" y="167525"/>
                    </a:cubicBezTo>
                    <a:cubicBezTo>
                      <a:pt x="59873" y="227843"/>
                      <a:pt x="107131" y="275101"/>
                      <a:pt x="167450" y="285274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71"/>
              <p:cNvSpPr/>
              <p:nvPr/>
            </p:nvSpPr>
            <p:spPr>
              <a:xfrm>
                <a:off x="1658324" y="5037868"/>
                <a:ext cx="142875" cy="79442"/>
              </a:xfrm>
              <a:custGeom>
                <a:rect b="b" l="l" r="r" t="t"/>
                <a:pathLst>
                  <a:path extrusionOk="0" h="79442" w="142875">
                    <a:moveTo>
                      <a:pt x="142875" y="0"/>
                    </a:moveTo>
                    <a:lnTo>
                      <a:pt x="142875" y="60389"/>
                    </a:lnTo>
                    <a:cubicBezTo>
                      <a:pt x="98638" y="85793"/>
                      <a:pt x="44237" y="85793"/>
                      <a:pt x="0" y="60389"/>
                    </a:cubicBezTo>
                    <a:lnTo>
                      <a:pt x="0" y="0"/>
                    </a:lnTo>
                    <a:cubicBezTo>
                      <a:pt x="44237" y="25405"/>
                      <a:pt x="98638" y="25405"/>
                      <a:pt x="142875" y="0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71"/>
              <p:cNvSpPr/>
              <p:nvPr/>
            </p:nvSpPr>
            <p:spPr>
              <a:xfrm>
                <a:off x="2671974" y="4769644"/>
                <a:ext cx="287273" cy="287273"/>
              </a:xfrm>
              <a:custGeom>
                <a:rect b="b" l="l" r="r" t="t"/>
                <a:pathLst>
                  <a:path extrusionOk="0" h="287273" w="287273">
                    <a:moveTo>
                      <a:pt x="287274" y="143637"/>
                    </a:moveTo>
                    <a:cubicBezTo>
                      <a:pt x="287274" y="222966"/>
                      <a:pt x="222965" y="287274"/>
                      <a:pt x="143637" y="287274"/>
                    </a:cubicBezTo>
                    <a:cubicBezTo>
                      <a:pt x="64309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222966" y="0"/>
                      <a:pt x="287274" y="64309"/>
                      <a:pt x="287274" y="143637"/>
                    </a:cubicBezTo>
                    <a:close/>
                  </a:path>
                </a:pathLst>
              </a:custGeom>
              <a:solidFill>
                <a:srgbClr val="EFC4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71"/>
              <p:cNvSpPr/>
              <p:nvPr/>
            </p:nvSpPr>
            <p:spPr>
              <a:xfrm>
                <a:off x="2671975" y="4769644"/>
                <a:ext cx="167449" cy="287274"/>
              </a:xfrm>
              <a:custGeom>
                <a:rect b="b" l="l" r="r" t="t"/>
                <a:pathLst>
                  <a:path extrusionOk="0" h="287274" w="167449">
                    <a:moveTo>
                      <a:pt x="167449" y="285274"/>
                    </a:moveTo>
                    <a:cubicBezTo>
                      <a:pt x="159583" y="286613"/>
                      <a:pt x="151617" y="287283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151617" y="-8"/>
                      <a:pt x="159583" y="661"/>
                      <a:pt x="167449" y="2000"/>
                    </a:cubicBezTo>
                    <a:cubicBezTo>
                      <a:pt x="89226" y="15193"/>
                      <a:pt x="36507" y="89301"/>
                      <a:pt x="49700" y="167525"/>
                    </a:cubicBezTo>
                    <a:cubicBezTo>
                      <a:pt x="59873" y="227843"/>
                      <a:pt x="107131" y="275101"/>
                      <a:pt x="167449" y="285274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71"/>
              <p:cNvSpPr/>
              <p:nvPr/>
            </p:nvSpPr>
            <p:spPr>
              <a:xfrm>
                <a:off x="2744174" y="5037868"/>
                <a:ext cx="142875" cy="79442"/>
              </a:xfrm>
              <a:custGeom>
                <a:rect b="b" l="l" r="r" t="t"/>
                <a:pathLst>
                  <a:path extrusionOk="0" h="79442" w="142875">
                    <a:moveTo>
                      <a:pt x="142875" y="0"/>
                    </a:moveTo>
                    <a:lnTo>
                      <a:pt x="142875" y="60389"/>
                    </a:lnTo>
                    <a:cubicBezTo>
                      <a:pt x="98638" y="85793"/>
                      <a:pt x="44237" y="85793"/>
                      <a:pt x="0" y="60389"/>
                    </a:cubicBezTo>
                    <a:lnTo>
                      <a:pt x="0" y="0"/>
                    </a:lnTo>
                    <a:cubicBezTo>
                      <a:pt x="44237" y="25405"/>
                      <a:pt x="98638" y="25405"/>
                      <a:pt x="142875" y="0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71"/>
              <p:cNvSpPr/>
              <p:nvPr/>
            </p:nvSpPr>
            <p:spPr>
              <a:xfrm>
                <a:off x="3757824" y="4769644"/>
                <a:ext cx="287273" cy="287273"/>
              </a:xfrm>
              <a:custGeom>
                <a:rect b="b" l="l" r="r" t="t"/>
                <a:pathLst>
                  <a:path extrusionOk="0" h="287273" w="287273">
                    <a:moveTo>
                      <a:pt x="287274" y="143637"/>
                    </a:moveTo>
                    <a:cubicBezTo>
                      <a:pt x="287274" y="222966"/>
                      <a:pt x="222965" y="287274"/>
                      <a:pt x="143637" y="287274"/>
                    </a:cubicBezTo>
                    <a:cubicBezTo>
                      <a:pt x="64309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222966" y="0"/>
                      <a:pt x="287274" y="64309"/>
                      <a:pt x="287274" y="143637"/>
                    </a:cubicBezTo>
                    <a:close/>
                  </a:path>
                </a:pathLst>
              </a:custGeom>
              <a:solidFill>
                <a:srgbClr val="EFC4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71"/>
              <p:cNvSpPr/>
              <p:nvPr/>
            </p:nvSpPr>
            <p:spPr>
              <a:xfrm>
                <a:off x="3757825" y="4769644"/>
                <a:ext cx="167449" cy="287274"/>
              </a:xfrm>
              <a:custGeom>
                <a:rect b="b" l="l" r="r" t="t"/>
                <a:pathLst>
                  <a:path extrusionOk="0" h="287274" w="167449">
                    <a:moveTo>
                      <a:pt x="167449" y="285274"/>
                    </a:moveTo>
                    <a:cubicBezTo>
                      <a:pt x="159583" y="286613"/>
                      <a:pt x="151617" y="287283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151617" y="-8"/>
                      <a:pt x="159583" y="661"/>
                      <a:pt x="167449" y="2000"/>
                    </a:cubicBezTo>
                    <a:cubicBezTo>
                      <a:pt x="89226" y="15193"/>
                      <a:pt x="36507" y="89301"/>
                      <a:pt x="49700" y="167525"/>
                    </a:cubicBezTo>
                    <a:cubicBezTo>
                      <a:pt x="59873" y="227843"/>
                      <a:pt x="107131" y="275101"/>
                      <a:pt x="167449" y="285274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71"/>
              <p:cNvSpPr/>
              <p:nvPr/>
            </p:nvSpPr>
            <p:spPr>
              <a:xfrm>
                <a:off x="3830024" y="5037868"/>
                <a:ext cx="142875" cy="79442"/>
              </a:xfrm>
              <a:custGeom>
                <a:rect b="b" l="l" r="r" t="t"/>
                <a:pathLst>
                  <a:path extrusionOk="0" h="79442" w="142875">
                    <a:moveTo>
                      <a:pt x="142875" y="0"/>
                    </a:moveTo>
                    <a:lnTo>
                      <a:pt x="142875" y="60389"/>
                    </a:lnTo>
                    <a:cubicBezTo>
                      <a:pt x="98638" y="85793"/>
                      <a:pt x="44237" y="85793"/>
                      <a:pt x="0" y="60389"/>
                    </a:cubicBezTo>
                    <a:lnTo>
                      <a:pt x="0" y="0"/>
                    </a:lnTo>
                    <a:cubicBezTo>
                      <a:pt x="44237" y="25405"/>
                      <a:pt x="98638" y="25405"/>
                      <a:pt x="142875" y="0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71"/>
              <p:cNvSpPr/>
              <p:nvPr/>
            </p:nvSpPr>
            <p:spPr>
              <a:xfrm>
                <a:off x="4847288" y="4769644"/>
                <a:ext cx="287273" cy="287273"/>
              </a:xfrm>
              <a:custGeom>
                <a:rect b="b" l="l" r="r" t="t"/>
                <a:pathLst>
                  <a:path extrusionOk="0" h="287273" w="287273">
                    <a:moveTo>
                      <a:pt x="287274" y="143637"/>
                    </a:moveTo>
                    <a:cubicBezTo>
                      <a:pt x="287274" y="222966"/>
                      <a:pt x="222965" y="287274"/>
                      <a:pt x="143637" y="287274"/>
                    </a:cubicBezTo>
                    <a:cubicBezTo>
                      <a:pt x="64309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222966" y="0"/>
                      <a:pt x="287274" y="64309"/>
                      <a:pt x="287274" y="143637"/>
                    </a:cubicBezTo>
                    <a:close/>
                  </a:path>
                </a:pathLst>
              </a:custGeom>
              <a:solidFill>
                <a:srgbClr val="EFC4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71"/>
              <p:cNvSpPr/>
              <p:nvPr/>
            </p:nvSpPr>
            <p:spPr>
              <a:xfrm>
                <a:off x="4847289" y="4769644"/>
                <a:ext cx="167449" cy="287274"/>
              </a:xfrm>
              <a:custGeom>
                <a:rect b="b" l="l" r="r" t="t"/>
                <a:pathLst>
                  <a:path extrusionOk="0" h="287274" w="167449">
                    <a:moveTo>
                      <a:pt x="167449" y="285274"/>
                    </a:moveTo>
                    <a:cubicBezTo>
                      <a:pt x="159583" y="286613"/>
                      <a:pt x="151617" y="287283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151617" y="-8"/>
                      <a:pt x="159583" y="661"/>
                      <a:pt x="167449" y="2000"/>
                    </a:cubicBezTo>
                    <a:cubicBezTo>
                      <a:pt x="89226" y="15193"/>
                      <a:pt x="36507" y="89301"/>
                      <a:pt x="49700" y="167525"/>
                    </a:cubicBezTo>
                    <a:cubicBezTo>
                      <a:pt x="59873" y="227843"/>
                      <a:pt x="107131" y="275101"/>
                      <a:pt x="167449" y="285274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71"/>
              <p:cNvSpPr/>
              <p:nvPr/>
            </p:nvSpPr>
            <p:spPr>
              <a:xfrm>
                <a:off x="4919488" y="5037868"/>
                <a:ext cx="142875" cy="79442"/>
              </a:xfrm>
              <a:custGeom>
                <a:rect b="b" l="l" r="r" t="t"/>
                <a:pathLst>
                  <a:path extrusionOk="0" h="79442" w="142875">
                    <a:moveTo>
                      <a:pt x="142875" y="0"/>
                    </a:moveTo>
                    <a:lnTo>
                      <a:pt x="142875" y="60389"/>
                    </a:lnTo>
                    <a:cubicBezTo>
                      <a:pt x="98638" y="85793"/>
                      <a:pt x="44237" y="85793"/>
                      <a:pt x="0" y="60389"/>
                    </a:cubicBezTo>
                    <a:lnTo>
                      <a:pt x="0" y="0"/>
                    </a:lnTo>
                    <a:cubicBezTo>
                      <a:pt x="44237" y="25405"/>
                      <a:pt x="98638" y="25405"/>
                      <a:pt x="142875" y="0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71"/>
              <p:cNvSpPr/>
              <p:nvPr/>
            </p:nvSpPr>
            <p:spPr>
              <a:xfrm>
                <a:off x="11598134" y="4769644"/>
                <a:ext cx="287273" cy="287273"/>
              </a:xfrm>
              <a:custGeom>
                <a:rect b="b" l="l" r="r" t="t"/>
                <a:pathLst>
                  <a:path extrusionOk="0" h="287273" w="287273">
                    <a:moveTo>
                      <a:pt x="287274" y="143637"/>
                    </a:moveTo>
                    <a:cubicBezTo>
                      <a:pt x="287274" y="222966"/>
                      <a:pt x="222965" y="287274"/>
                      <a:pt x="143637" y="287274"/>
                    </a:cubicBezTo>
                    <a:cubicBezTo>
                      <a:pt x="64309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222966" y="0"/>
                      <a:pt x="287274" y="64309"/>
                      <a:pt x="287274" y="143637"/>
                    </a:cubicBezTo>
                    <a:close/>
                  </a:path>
                </a:pathLst>
              </a:custGeom>
              <a:solidFill>
                <a:srgbClr val="EFC4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71"/>
              <p:cNvSpPr/>
              <p:nvPr/>
            </p:nvSpPr>
            <p:spPr>
              <a:xfrm>
                <a:off x="11598135" y="4769644"/>
                <a:ext cx="167449" cy="287274"/>
              </a:xfrm>
              <a:custGeom>
                <a:rect b="b" l="l" r="r" t="t"/>
                <a:pathLst>
                  <a:path extrusionOk="0" h="287274" w="167449">
                    <a:moveTo>
                      <a:pt x="167449" y="285274"/>
                    </a:moveTo>
                    <a:cubicBezTo>
                      <a:pt x="159583" y="286613"/>
                      <a:pt x="151617" y="287283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151617" y="-8"/>
                      <a:pt x="159583" y="661"/>
                      <a:pt x="167449" y="2000"/>
                    </a:cubicBezTo>
                    <a:cubicBezTo>
                      <a:pt x="89226" y="15193"/>
                      <a:pt x="36507" y="89301"/>
                      <a:pt x="49700" y="167525"/>
                    </a:cubicBezTo>
                    <a:cubicBezTo>
                      <a:pt x="59873" y="227843"/>
                      <a:pt x="107131" y="275101"/>
                      <a:pt x="167449" y="285274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71"/>
              <p:cNvSpPr/>
              <p:nvPr/>
            </p:nvSpPr>
            <p:spPr>
              <a:xfrm>
                <a:off x="11670334" y="5037868"/>
                <a:ext cx="142875" cy="79442"/>
              </a:xfrm>
              <a:custGeom>
                <a:rect b="b" l="l" r="r" t="t"/>
                <a:pathLst>
                  <a:path extrusionOk="0" h="79442" w="142875">
                    <a:moveTo>
                      <a:pt x="142875" y="0"/>
                    </a:moveTo>
                    <a:lnTo>
                      <a:pt x="142875" y="60389"/>
                    </a:lnTo>
                    <a:cubicBezTo>
                      <a:pt x="98638" y="85793"/>
                      <a:pt x="44237" y="85793"/>
                      <a:pt x="0" y="60389"/>
                    </a:cubicBezTo>
                    <a:lnTo>
                      <a:pt x="0" y="0"/>
                    </a:lnTo>
                    <a:cubicBezTo>
                      <a:pt x="44237" y="25405"/>
                      <a:pt x="98638" y="25405"/>
                      <a:pt x="142875" y="0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71"/>
            <p:cNvGrpSpPr/>
            <p:nvPr/>
          </p:nvGrpSpPr>
          <p:grpSpPr>
            <a:xfrm>
              <a:off x="5470720" y="5918240"/>
              <a:ext cx="5486400" cy="939760"/>
              <a:chOff x="-1" y="4769644"/>
              <a:chExt cx="12191998" cy="2088356"/>
            </a:xfrm>
          </p:grpSpPr>
          <p:sp>
            <p:nvSpPr>
              <p:cNvPr id="448" name="Google Shape;448;p71"/>
              <p:cNvSpPr/>
              <p:nvPr/>
            </p:nvSpPr>
            <p:spPr>
              <a:xfrm>
                <a:off x="-1" y="6559487"/>
                <a:ext cx="12191997" cy="2985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71"/>
              <p:cNvSpPr/>
              <p:nvPr/>
            </p:nvSpPr>
            <p:spPr>
              <a:xfrm flipH="1">
                <a:off x="11770285" y="4948232"/>
                <a:ext cx="421712" cy="853881"/>
              </a:xfrm>
              <a:custGeom>
                <a:rect b="b" l="l" r="r" t="t"/>
                <a:pathLst>
                  <a:path extrusionOk="0" h="853881" w="421712">
                    <a:moveTo>
                      <a:pt x="367768" y="21"/>
                    </a:moveTo>
                    <a:cubicBezTo>
                      <a:pt x="346157" y="-572"/>
                      <a:pt x="325268" y="11576"/>
                      <a:pt x="315740" y="32487"/>
                    </a:cubicBezTo>
                    <a:lnTo>
                      <a:pt x="13988" y="694284"/>
                    </a:lnTo>
                    <a:lnTo>
                      <a:pt x="0" y="716528"/>
                    </a:lnTo>
                    <a:lnTo>
                      <a:pt x="0" y="853881"/>
                    </a:lnTo>
                    <a:lnTo>
                      <a:pt x="28451" y="840889"/>
                    </a:lnTo>
                    <a:cubicBezTo>
                      <a:pt x="65685" y="816951"/>
                      <a:pt x="96097" y="782403"/>
                      <a:pt x="114953" y="740290"/>
                    </a:cubicBezTo>
                    <a:lnTo>
                      <a:pt x="416705" y="78493"/>
                    </a:lnTo>
                    <a:cubicBezTo>
                      <a:pt x="429409" y="50612"/>
                      <a:pt x="417106" y="17711"/>
                      <a:pt x="389226" y="5007"/>
                    </a:cubicBezTo>
                    <a:cubicBezTo>
                      <a:pt x="382256" y="1831"/>
                      <a:pt x="374972" y="218"/>
                      <a:pt x="367768" y="2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71"/>
              <p:cNvSpPr/>
              <p:nvPr/>
            </p:nvSpPr>
            <p:spPr>
              <a:xfrm>
                <a:off x="9543101" y="4948231"/>
                <a:ext cx="1041476" cy="877836"/>
              </a:xfrm>
              <a:custGeom>
                <a:rect b="b" l="l" r="r" t="t"/>
                <a:pathLst>
                  <a:path extrusionOk="0" h="877836" w="1041476">
                    <a:moveTo>
                      <a:pt x="520691" y="877831"/>
                    </a:moveTo>
                    <a:cubicBezTo>
                      <a:pt x="428445" y="878443"/>
                      <a:pt x="344553" y="824484"/>
                      <a:pt x="306855" y="740290"/>
                    </a:cubicBezTo>
                    <a:lnTo>
                      <a:pt x="5007" y="78493"/>
                    </a:lnTo>
                    <a:cubicBezTo>
                      <a:pt x="-7697" y="50612"/>
                      <a:pt x="4606" y="17711"/>
                      <a:pt x="32487" y="5007"/>
                    </a:cubicBezTo>
                    <a:cubicBezTo>
                      <a:pt x="60368" y="-7697"/>
                      <a:pt x="93268" y="4606"/>
                      <a:pt x="105972" y="32487"/>
                    </a:cubicBezTo>
                    <a:lnTo>
                      <a:pt x="407820" y="694284"/>
                    </a:lnTo>
                    <a:cubicBezTo>
                      <a:pt x="435883" y="756647"/>
                      <a:pt x="509188" y="784453"/>
                      <a:pt x="571552" y="756390"/>
                    </a:cubicBezTo>
                    <a:cubicBezTo>
                      <a:pt x="599147" y="743972"/>
                      <a:pt x="621240" y="721879"/>
                      <a:pt x="633657" y="694284"/>
                    </a:cubicBezTo>
                    <a:lnTo>
                      <a:pt x="935505" y="32487"/>
                    </a:lnTo>
                    <a:cubicBezTo>
                      <a:pt x="948209" y="4606"/>
                      <a:pt x="981109" y="-7697"/>
                      <a:pt x="1008990" y="5007"/>
                    </a:cubicBezTo>
                    <a:cubicBezTo>
                      <a:pt x="1036871" y="17711"/>
                      <a:pt x="1049174" y="50612"/>
                      <a:pt x="1036470" y="78493"/>
                    </a:cubicBezTo>
                    <a:lnTo>
                      <a:pt x="734622" y="740290"/>
                    </a:lnTo>
                    <a:cubicBezTo>
                      <a:pt x="696910" y="824516"/>
                      <a:pt x="612972" y="878481"/>
                      <a:pt x="520691" y="877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71"/>
              <p:cNvSpPr/>
              <p:nvPr/>
            </p:nvSpPr>
            <p:spPr>
              <a:xfrm>
                <a:off x="8408047" y="4948231"/>
                <a:ext cx="1041476" cy="877836"/>
              </a:xfrm>
              <a:custGeom>
                <a:rect b="b" l="l" r="r" t="t"/>
                <a:pathLst>
                  <a:path extrusionOk="0" h="877836" w="1041476">
                    <a:moveTo>
                      <a:pt x="520691" y="877831"/>
                    </a:moveTo>
                    <a:cubicBezTo>
                      <a:pt x="428445" y="878443"/>
                      <a:pt x="344553" y="824484"/>
                      <a:pt x="306855" y="740290"/>
                    </a:cubicBezTo>
                    <a:lnTo>
                      <a:pt x="5007" y="78493"/>
                    </a:lnTo>
                    <a:cubicBezTo>
                      <a:pt x="-7697" y="50612"/>
                      <a:pt x="4606" y="17711"/>
                      <a:pt x="32487" y="5007"/>
                    </a:cubicBezTo>
                    <a:cubicBezTo>
                      <a:pt x="60368" y="-7697"/>
                      <a:pt x="93268" y="4606"/>
                      <a:pt x="105972" y="32487"/>
                    </a:cubicBezTo>
                    <a:lnTo>
                      <a:pt x="407820" y="694284"/>
                    </a:lnTo>
                    <a:cubicBezTo>
                      <a:pt x="435883" y="756647"/>
                      <a:pt x="509188" y="784453"/>
                      <a:pt x="571552" y="756390"/>
                    </a:cubicBezTo>
                    <a:cubicBezTo>
                      <a:pt x="599147" y="743972"/>
                      <a:pt x="621240" y="721879"/>
                      <a:pt x="633657" y="694284"/>
                    </a:cubicBezTo>
                    <a:lnTo>
                      <a:pt x="935505" y="32487"/>
                    </a:lnTo>
                    <a:cubicBezTo>
                      <a:pt x="948209" y="4606"/>
                      <a:pt x="981109" y="-7697"/>
                      <a:pt x="1008990" y="5007"/>
                    </a:cubicBezTo>
                    <a:cubicBezTo>
                      <a:pt x="1036871" y="17711"/>
                      <a:pt x="1049174" y="50612"/>
                      <a:pt x="1036470" y="78493"/>
                    </a:cubicBezTo>
                    <a:lnTo>
                      <a:pt x="734622" y="740290"/>
                    </a:lnTo>
                    <a:cubicBezTo>
                      <a:pt x="696910" y="824516"/>
                      <a:pt x="612972" y="878481"/>
                      <a:pt x="520691" y="877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71"/>
              <p:cNvSpPr/>
              <p:nvPr/>
            </p:nvSpPr>
            <p:spPr>
              <a:xfrm>
                <a:off x="7284846" y="4948231"/>
                <a:ext cx="1041476" cy="877836"/>
              </a:xfrm>
              <a:custGeom>
                <a:rect b="b" l="l" r="r" t="t"/>
                <a:pathLst>
                  <a:path extrusionOk="0" h="877836" w="1041476">
                    <a:moveTo>
                      <a:pt x="520691" y="877831"/>
                    </a:moveTo>
                    <a:cubicBezTo>
                      <a:pt x="428445" y="878443"/>
                      <a:pt x="344553" y="824484"/>
                      <a:pt x="306855" y="740290"/>
                    </a:cubicBezTo>
                    <a:lnTo>
                      <a:pt x="5007" y="78493"/>
                    </a:lnTo>
                    <a:cubicBezTo>
                      <a:pt x="-7697" y="50612"/>
                      <a:pt x="4606" y="17711"/>
                      <a:pt x="32487" y="5007"/>
                    </a:cubicBezTo>
                    <a:cubicBezTo>
                      <a:pt x="60368" y="-7697"/>
                      <a:pt x="93268" y="4606"/>
                      <a:pt x="105972" y="32487"/>
                    </a:cubicBezTo>
                    <a:lnTo>
                      <a:pt x="407820" y="694284"/>
                    </a:lnTo>
                    <a:cubicBezTo>
                      <a:pt x="435883" y="756647"/>
                      <a:pt x="509188" y="784453"/>
                      <a:pt x="571552" y="756390"/>
                    </a:cubicBezTo>
                    <a:cubicBezTo>
                      <a:pt x="599147" y="743972"/>
                      <a:pt x="621240" y="721879"/>
                      <a:pt x="633657" y="694284"/>
                    </a:cubicBezTo>
                    <a:lnTo>
                      <a:pt x="935505" y="32487"/>
                    </a:lnTo>
                    <a:cubicBezTo>
                      <a:pt x="948209" y="4606"/>
                      <a:pt x="981109" y="-7697"/>
                      <a:pt x="1008990" y="5007"/>
                    </a:cubicBezTo>
                    <a:cubicBezTo>
                      <a:pt x="1036871" y="17711"/>
                      <a:pt x="1049174" y="50612"/>
                      <a:pt x="1036470" y="78493"/>
                    </a:cubicBezTo>
                    <a:lnTo>
                      <a:pt x="734622" y="740290"/>
                    </a:lnTo>
                    <a:cubicBezTo>
                      <a:pt x="696910" y="824516"/>
                      <a:pt x="612972" y="878481"/>
                      <a:pt x="520691" y="877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71"/>
              <p:cNvSpPr/>
              <p:nvPr/>
            </p:nvSpPr>
            <p:spPr>
              <a:xfrm>
                <a:off x="6149792" y="4948231"/>
                <a:ext cx="1041476" cy="877836"/>
              </a:xfrm>
              <a:custGeom>
                <a:rect b="b" l="l" r="r" t="t"/>
                <a:pathLst>
                  <a:path extrusionOk="0" h="877836" w="1041476">
                    <a:moveTo>
                      <a:pt x="520691" y="877831"/>
                    </a:moveTo>
                    <a:cubicBezTo>
                      <a:pt x="428445" y="878443"/>
                      <a:pt x="344553" y="824484"/>
                      <a:pt x="306855" y="740290"/>
                    </a:cubicBezTo>
                    <a:lnTo>
                      <a:pt x="5007" y="78493"/>
                    </a:lnTo>
                    <a:cubicBezTo>
                      <a:pt x="-7697" y="50612"/>
                      <a:pt x="4606" y="17711"/>
                      <a:pt x="32487" y="5007"/>
                    </a:cubicBezTo>
                    <a:cubicBezTo>
                      <a:pt x="60368" y="-7697"/>
                      <a:pt x="93268" y="4606"/>
                      <a:pt x="105972" y="32487"/>
                    </a:cubicBezTo>
                    <a:lnTo>
                      <a:pt x="407820" y="694284"/>
                    </a:lnTo>
                    <a:cubicBezTo>
                      <a:pt x="435883" y="756647"/>
                      <a:pt x="509188" y="784453"/>
                      <a:pt x="571552" y="756390"/>
                    </a:cubicBezTo>
                    <a:cubicBezTo>
                      <a:pt x="599147" y="743972"/>
                      <a:pt x="621240" y="721879"/>
                      <a:pt x="633657" y="694284"/>
                    </a:cubicBezTo>
                    <a:lnTo>
                      <a:pt x="935505" y="32487"/>
                    </a:lnTo>
                    <a:cubicBezTo>
                      <a:pt x="948209" y="4606"/>
                      <a:pt x="981109" y="-7697"/>
                      <a:pt x="1008990" y="5007"/>
                    </a:cubicBezTo>
                    <a:cubicBezTo>
                      <a:pt x="1036871" y="17711"/>
                      <a:pt x="1049174" y="50612"/>
                      <a:pt x="1036470" y="78493"/>
                    </a:cubicBezTo>
                    <a:lnTo>
                      <a:pt x="734622" y="740290"/>
                    </a:lnTo>
                    <a:cubicBezTo>
                      <a:pt x="696910" y="824516"/>
                      <a:pt x="612972" y="878481"/>
                      <a:pt x="520691" y="877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71"/>
              <p:cNvSpPr/>
              <p:nvPr/>
            </p:nvSpPr>
            <p:spPr>
              <a:xfrm>
                <a:off x="5062363" y="4948231"/>
                <a:ext cx="1041476" cy="877836"/>
              </a:xfrm>
              <a:custGeom>
                <a:rect b="b" l="l" r="r" t="t"/>
                <a:pathLst>
                  <a:path extrusionOk="0" h="877836" w="1041476">
                    <a:moveTo>
                      <a:pt x="520691" y="877831"/>
                    </a:moveTo>
                    <a:cubicBezTo>
                      <a:pt x="428445" y="878443"/>
                      <a:pt x="344553" y="824484"/>
                      <a:pt x="306855" y="740290"/>
                    </a:cubicBezTo>
                    <a:lnTo>
                      <a:pt x="5007" y="78493"/>
                    </a:lnTo>
                    <a:cubicBezTo>
                      <a:pt x="-7697" y="50612"/>
                      <a:pt x="4606" y="17711"/>
                      <a:pt x="32487" y="5007"/>
                    </a:cubicBezTo>
                    <a:cubicBezTo>
                      <a:pt x="60368" y="-7697"/>
                      <a:pt x="93268" y="4606"/>
                      <a:pt x="105972" y="32487"/>
                    </a:cubicBezTo>
                    <a:lnTo>
                      <a:pt x="407820" y="694284"/>
                    </a:lnTo>
                    <a:cubicBezTo>
                      <a:pt x="435883" y="756647"/>
                      <a:pt x="509188" y="784453"/>
                      <a:pt x="571552" y="756390"/>
                    </a:cubicBezTo>
                    <a:cubicBezTo>
                      <a:pt x="599147" y="743972"/>
                      <a:pt x="621240" y="721879"/>
                      <a:pt x="633657" y="694284"/>
                    </a:cubicBezTo>
                    <a:lnTo>
                      <a:pt x="935505" y="32487"/>
                    </a:lnTo>
                    <a:cubicBezTo>
                      <a:pt x="948209" y="4606"/>
                      <a:pt x="981109" y="-7697"/>
                      <a:pt x="1008990" y="5007"/>
                    </a:cubicBezTo>
                    <a:cubicBezTo>
                      <a:pt x="1036871" y="17711"/>
                      <a:pt x="1049174" y="50612"/>
                      <a:pt x="1036470" y="78493"/>
                    </a:cubicBezTo>
                    <a:lnTo>
                      <a:pt x="734622" y="740290"/>
                    </a:lnTo>
                    <a:cubicBezTo>
                      <a:pt x="696910" y="824516"/>
                      <a:pt x="612972" y="878481"/>
                      <a:pt x="520691" y="877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71"/>
              <p:cNvSpPr/>
              <p:nvPr/>
            </p:nvSpPr>
            <p:spPr>
              <a:xfrm>
                <a:off x="666145" y="4948231"/>
                <a:ext cx="1041476" cy="877836"/>
              </a:xfrm>
              <a:custGeom>
                <a:rect b="b" l="l" r="r" t="t"/>
                <a:pathLst>
                  <a:path extrusionOk="0" h="877836" w="1041476">
                    <a:moveTo>
                      <a:pt x="520691" y="877831"/>
                    </a:moveTo>
                    <a:cubicBezTo>
                      <a:pt x="428444" y="878443"/>
                      <a:pt x="344553" y="824484"/>
                      <a:pt x="306855" y="740290"/>
                    </a:cubicBezTo>
                    <a:lnTo>
                      <a:pt x="5007" y="78493"/>
                    </a:lnTo>
                    <a:cubicBezTo>
                      <a:pt x="-7697" y="50612"/>
                      <a:pt x="4606" y="17711"/>
                      <a:pt x="32487" y="5007"/>
                    </a:cubicBezTo>
                    <a:cubicBezTo>
                      <a:pt x="60368" y="-7697"/>
                      <a:pt x="93268" y="4606"/>
                      <a:pt x="105972" y="32487"/>
                    </a:cubicBezTo>
                    <a:lnTo>
                      <a:pt x="407820" y="694284"/>
                    </a:lnTo>
                    <a:cubicBezTo>
                      <a:pt x="435883" y="756647"/>
                      <a:pt x="509188" y="784453"/>
                      <a:pt x="571552" y="756390"/>
                    </a:cubicBezTo>
                    <a:cubicBezTo>
                      <a:pt x="599147" y="743972"/>
                      <a:pt x="621240" y="721879"/>
                      <a:pt x="633657" y="694284"/>
                    </a:cubicBezTo>
                    <a:lnTo>
                      <a:pt x="935505" y="32487"/>
                    </a:lnTo>
                    <a:cubicBezTo>
                      <a:pt x="948209" y="4606"/>
                      <a:pt x="981109" y="-7697"/>
                      <a:pt x="1008990" y="5007"/>
                    </a:cubicBezTo>
                    <a:cubicBezTo>
                      <a:pt x="1036871" y="17711"/>
                      <a:pt x="1049174" y="50612"/>
                      <a:pt x="1036470" y="78493"/>
                    </a:cubicBezTo>
                    <a:lnTo>
                      <a:pt x="734622" y="740290"/>
                    </a:lnTo>
                    <a:cubicBezTo>
                      <a:pt x="696910" y="824516"/>
                      <a:pt x="612972" y="878481"/>
                      <a:pt x="520691" y="877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71"/>
              <p:cNvSpPr/>
              <p:nvPr/>
            </p:nvSpPr>
            <p:spPr>
              <a:xfrm>
                <a:off x="0" y="4948231"/>
                <a:ext cx="633678" cy="877836"/>
              </a:xfrm>
              <a:custGeom>
                <a:rect b="b" l="l" r="r" t="t"/>
                <a:pathLst>
                  <a:path extrusionOk="0" h="877836" w="633678">
                    <a:moveTo>
                      <a:pt x="579734" y="21"/>
                    </a:moveTo>
                    <a:cubicBezTo>
                      <a:pt x="586938" y="218"/>
                      <a:pt x="594222" y="1831"/>
                      <a:pt x="601192" y="5007"/>
                    </a:cubicBezTo>
                    <a:cubicBezTo>
                      <a:pt x="629072" y="17711"/>
                      <a:pt x="641375" y="50612"/>
                      <a:pt x="628671" y="78493"/>
                    </a:cubicBezTo>
                    <a:lnTo>
                      <a:pt x="326919" y="740290"/>
                    </a:lnTo>
                    <a:cubicBezTo>
                      <a:pt x="289207" y="824516"/>
                      <a:pt x="205269" y="878481"/>
                      <a:pt x="112988" y="877831"/>
                    </a:cubicBezTo>
                    <a:cubicBezTo>
                      <a:pt x="77594" y="878080"/>
                      <a:pt x="43109" y="870253"/>
                      <a:pt x="11914" y="855478"/>
                    </a:cubicBezTo>
                    <a:lnTo>
                      <a:pt x="0" y="848109"/>
                    </a:lnTo>
                    <a:lnTo>
                      <a:pt x="0" y="694030"/>
                    </a:lnTo>
                    <a:lnTo>
                      <a:pt x="116" y="694284"/>
                    </a:lnTo>
                    <a:cubicBezTo>
                      <a:pt x="19683" y="739007"/>
                      <a:pt x="64178" y="767619"/>
                      <a:pt x="112988" y="766865"/>
                    </a:cubicBezTo>
                    <a:cubicBezTo>
                      <a:pt x="161817" y="767606"/>
                      <a:pt x="206334" y="739004"/>
                      <a:pt x="225954" y="694284"/>
                    </a:cubicBezTo>
                    <a:lnTo>
                      <a:pt x="527706" y="32487"/>
                    </a:lnTo>
                    <a:cubicBezTo>
                      <a:pt x="537234" y="11576"/>
                      <a:pt x="558123" y="-572"/>
                      <a:pt x="579734" y="2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71"/>
              <p:cNvSpPr/>
              <p:nvPr/>
            </p:nvSpPr>
            <p:spPr>
              <a:xfrm>
                <a:off x="1751995" y="4948231"/>
                <a:ext cx="1041476" cy="877836"/>
              </a:xfrm>
              <a:custGeom>
                <a:rect b="b" l="l" r="r" t="t"/>
                <a:pathLst>
                  <a:path extrusionOk="0" h="877836" w="1041476">
                    <a:moveTo>
                      <a:pt x="520691" y="877831"/>
                    </a:moveTo>
                    <a:cubicBezTo>
                      <a:pt x="428444" y="878443"/>
                      <a:pt x="344553" y="824484"/>
                      <a:pt x="306855" y="740290"/>
                    </a:cubicBezTo>
                    <a:lnTo>
                      <a:pt x="5007" y="78493"/>
                    </a:lnTo>
                    <a:cubicBezTo>
                      <a:pt x="-7697" y="50612"/>
                      <a:pt x="4606" y="17711"/>
                      <a:pt x="32487" y="5007"/>
                    </a:cubicBezTo>
                    <a:cubicBezTo>
                      <a:pt x="60368" y="-7697"/>
                      <a:pt x="93268" y="4606"/>
                      <a:pt x="105972" y="32487"/>
                    </a:cubicBezTo>
                    <a:lnTo>
                      <a:pt x="407820" y="694284"/>
                    </a:lnTo>
                    <a:cubicBezTo>
                      <a:pt x="435883" y="756647"/>
                      <a:pt x="509188" y="784453"/>
                      <a:pt x="571552" y="756390"/>
                    </a:cubicBezTo>
                    <a:cubicBezTo>
                      <a:pt x="599147" y="743972"/>
                      <a:pt x="621240" y="721879"/>
                      <a:pt x="633657" y="694284"/>
                    </a:cubicBezTo>
                    <a:lnTo>
                      <a:pt x="935505" y="32487"/>
                    </a:lnTo>
                    <a:cubicBezTo>
                      <a:pt x="948209" y="4606"/>
                      <a:pt x="981109" y="-7697"/>
                      <a:pt x="1008990" y="5007"/>
                    </a:cubicBezTo>
                    <a:cubicBezTo>
                      <a:pt x="1036871" y="17711"/>
                      <a:pt x="1049174" y="50612"/>
                      <a:pt x="1036470" y="78493"/>
                    </a:cubicBezTo>
                    <a:lnTo>
                      <a:pt x="734622" y="740290"/>
                    </a:lnTo>
                    <a:cubicBezTo>
                      <a:pt x="696910" y="824516"/>
                      <a:pt x="612972" y="878481"/>
                      <a:pt x="520691" y="877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71"/>
              <p:cNvSpPr/>
              <p:nvPr/>
            </p:nvSpPr>
            <p:spPr>
              <a:xfrm>
                <a:off x="2837845" y="4948231"/>
                <a:ext cx="1041476" cy="877836"/>
              </a:xfrm>
              <a:custGeom>
                <a:rect b="b" l="l" r="r" t="t"/>
                <a:pathLst>
                  <a:path extrusionOk="0" h="877836" w="1041476">
                    <a:moveTo>
                      <a:pt x="520691" y="877831"/>
                    </a:moveTo>
                    <a:cubicBezTo>
                      <a:pt x="428445" y="878443"/>
                      <a:pt x="344553" y="824484"/>
                      <a:pt x="306855" y="740290"/>
                    </a:cubicBezTo>
                    <a:lnTo>
                      <a:pt x="5007" y="78493"/>
                    </a:lnTo>
                    <a:cubicBezTo>
                      <a:pt x="-7697" y="50612"/>
                      <a:pt x="4606" y="17711"/>
                      <a:pt x="32487" y="5007"/>
                    </a:cubicBezTo>
                    <a:cubicBezTo>
                      <a:pt x="60368" y="-7697"/>
                      <a:pt x="93268" y="4606"/>
                      <a:pt x="105972" y="32487"/>
                    </a:cubicBezTo>
                    <a:lnTo>
                      <a:pt x="407820" y="694284"/>
                    </a:lnTo>
                    <a:cubicBezTo>
                      <a:pt x="435883" y="756647"/>
                      <a:pt x="509188" y="784453"/>
                      <a:pt x="571552" y="756390"/>
                    </a:cubicBezTo>
                    <a:cubicBezTo>
                      <a:pt x="599147" y="743972"/>
                      <a:pt x="621240" y="721879"/>
                      <a:pt x="633657" y="694284"/>
                    </a:cubicBezTo>
                    <a:lnTo>
                      <a:pt x="935505" y="32487"/>
                    </a:lnTo>
                    <a:cubicBezTo>
                      <a:pt x="948209" y="4606"/>
                      <a:pt x="981109" y="-7697"/>
                      <a:pt x="1008990" y="5007"/>
                    </a:cubicBezTo>
                    <a:cubicBezTo>
                      <a:pt x="1036871" y="17711"/>
                      <a:pt x="1049174" y="50612"/>
                      <a:pt x="1036470" y="78493"/>
                    </a:cubicBezTo>
                    <a:lnTo>
                      <a:pt x="734622" y="740290"/>
                    </a:lnTo>
                    <a:cubicBezTo>
                      <a:pt x="696910" y="824516"/>
                      <a:pt x="612972" y="878481"/>
                      <a:pt x="520691" y="877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71"/>
              <p:cNvSpPr/>
              <p:nvPr/>
            </p:nvSpPr>
            <p:spPr>
              <a:xfrm>
                <a:off x="3927309" y="4948231"/>
                <a:ext cx="1041476" cy="877836"/>
              </a:xfrm>
              <a:custGeom>
                <a:rect b="b" l="l" r="r" t="t"/>
                <a:pathLst>
                  <a:path extrusionOk="0" h="877836" w="1041476">
                    <a:moveTo>
                      <a:pt x="520691" y="877831"/>
                    </a:moveTo>
                    <a:cubicBezTo>
                      <a:pt x="428445" y="878443"/>
                      <a:pt x="344553" y="824484"/>
                      <a:pt x="306855" y="740290"/>
                    </a:cubicBezTo>
                    <a:lnTo>
                      <a:pt x="5007" y="78493"/>
                    </a:lnTo>
                    <a:cubicBezTo>
                      <a:pt x="-7697" y="50612"/>
                      <a:pt x="4606" y="17711"/>
                      <a:pt x="32487" y="5007"/>
                    </a:cubicBezTo>
                    <a:cubicBezTo>
                      <a:pt x="60368" y="-7697"/>
                      <a:pt x="93268" y="4606"/>
                      <a:pt x="105972" y="32487"/>
                    </a:cubicBezTo>
                    <a:lnTo>
                      <a:pt x="407820" y="694284"/>
                    </a:lnTo>
                    <a:cubicBezTo>
                      <a:pt x="435883" y="756647"/>
                      <a:pt x="509188" y="784453"/>
                      <a:pt x="571552" y="756390"/>
                    </a:cubicBezTo>
                    <a:cubicBezTo>
                      <a:pt x="599147" y="743972"/>
                      <a:pt x="621240" y="721879"/>
                      <a:pt x="633657" y="694284"/>
                    </a:cubicBezTo>
                    <a:lnTo>
                      <a:pt x="935505" y="32487"/>
                    </a:lnTo>
                    <a:cubicBezTo>
                      <a:pt x="948209" y="4606"/>
                      <a:pt x="981109" y="-7697"/>
                      <a:pt x="1008990" y="5007"/>
                    </a:cubicBezTo>
                    <a:cubicBezTo>
                      <a:pt x="1036871" y="17711"/>
                      <a:pt x="1049174" y="50612"/>
                      <a:pt x="1036470" y="78493"/>
                    </a:cubicBezTo>
                    <a:lnTo>
                      <a:pt x="734622" y="740290"/>
                    </a:lnTo>
                    <a:cubicBezTo>
                      <a:pt x="696910" y="824516"/>
                      <a:pt x="612972" y="878481"/>
                      <a:pt x="520691" y="877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71"/>
              <p:cNvSpPr/>
              <p:nvPr/>
            </p:nvSpPr>
            <p:spPr>
              <a:xfrm>
                <a:off x="10678155" y="4948231"/>
                <a:ext cx="1041476" cy="877836"/>
              </a:xfrm>
              <a:custGeom>
                <a:rect b="b" l="l" r="r" t="t"/>
                <a:pathLst>
                  <a:path extrusionOk="0" h="877836" w="1041476">
                    <a:moveTo>
                      <a:pt x="520691" y="877831"/>
                    </a:moveTo>
                    <a:cubicBezTo>
                      <a:pt x="428445" y="878443"/>
                      <a:pt x="344553" y="824484"/>
                      <a:pt x="306855" y="740290"/>
                    </a:cubicBezTo>
                    <a:lnTo>
                      <a:pt x="5007" y="78493"/>
                    </a:lnTo>
                    <a:cubicBezTo>
                      <a:pt x="-7697" y="50612"/>
                      <a:pt x="4606" y="17711"/>
                      <a:pt x="32487" y="5007"/>
                    </a:cubicBezTo>
                    <a:cubicBezTo>
                      <a:pt x="60368" y="-7697"/>
                      <a:pt x="93268" y="4606"/>
                      <a:pt x="105972" y="32487"/>
                    </a:cubicBezTo>
                    <a:lnTo>
                      <a:pt x="407820" y="694284"/>
                    </a:lnTo>
                    <a:cubicBezTo>
                      <a:pt x="435883" y="756647"/>
                      <a:pt x="509188" y="784453"/>
                      <a:pt x="571552" y="756390"/>
                    </a:cubicBezTo>
                    <a:cubicBezTo>
                      <a:pt x="599147" y="743972"/>
                      <a:pt x="621240" y="721879"/>
                      <a:pt x="633657" y="694284"/>
                    </a:cubicBezTo>
                    <a:lnTo>
                      <a:pt x="935505" y="32487"/>
                    </a:lnTo>
                    <a:cubicBezTo>
                      <a:pt x="948209" y="4606"/>
                      <a:pt x="981109" y="-7697"/>
                      <a:pt x="1008990" y="5007"/>
                    </a:cubicBezTo>
                    <a:cubicBezTo>
                      <a:pt x="1036871" y="17711"/>
                      <a:pt x="1049174" y="50612"/>
                      <a:pt x="1036470" y="78493"/>
                    </a:cubicBezTo>
                    <a:lnTo>
                      <a:pt x="734622" y="740290"/>
                    </a:lnTo>
                    <a:cubicBezTo>
                      <a:pt x="696910" y="824516"/>
                      <a:pt x="612972" y="878481"/>
                      <a:pt x="520691" y="877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71"/>
              <p:cNvSpPr/>
              <p:nvPr/>
            </p:nvSpPr>
            <p:spPr>
              <a:xfrm>
                <a:off x="10381356" y="4987862"/>
                <a:ext cx="450722" cy="1654206"/>
              </a:xfrm>
              <a:custGeom>
                <a:rect b="b" l="l" r="r" t="t"/>
                <a:pathLst>
                  <a:path extrusionOk="0" h="1654206" w="450722">
                    <a:moveTo>
                      <a:pt x="409480" y="1484376"/>
                    </a:moveTo>
                    <a:lnTo>
                      <a:pt x="296799" y="1484376"/>
                    </a:lnTo>
                    <a:lnTo>
                      <a:pt x="296799" y="0"/>
                    </a:lnTo>
                    <a:lnTo>
                      <a:pt x="153924" y="0"/>
                    </a:lnTo>
                    <a:lnTo>
                      <a:pt x="153924" y="1484376"/>
                    </a:lnTo>
                    <a:lnTo>
                      <a:pt x="41243" y="1484376"/>
                    </a:lnTo>
                    <a:cubicBezTo>
                      <a:pt x="18465" y="1484376"/>
                      <a:pt x="0" y="1502841"/>
                      <a:pt x="0" y="1525619"/>
                    </a:cubicBezTo>
                    <a:lnTo>
                      <a:pt x="0" y="1612964"/>
                    </a:lnTo>
                    <a:cubicBezTo>
                      <a:pt x="0" y="1635741"/>
                      <a:pt x="18465" y="1654207"/>
                      <a:pt x="41243" y="1654207"/>
                    </a:cubicBezTo>
                    <a:lnTo>
                      <a:pt x="409480" y="1654207"/>
                    </a:lnTo>
                    <a:cubicBezTo>
                      <a:pt x="432258" y="1654207"/>
                      <a:pt x="450723" y="1635742"/>
                      <a:pt x="450723" y="1612964"/>
                    </a:cubicBezTo>
                    <a:lnTo>
                      <a:pt x="450723" y="1525619"/>
                    </a:lnTo>
                    <a:cubicBezTo>
                      <a:pt x="450723" y="1502841"/>
                      <a:pt x="432258" y="1484376"/>
                      <a:pt x="409480" y="1484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71"/>
              <p:cNvSpPr/>
              <p:nvPr/>
            </p:nvSpPr>
            <p:spPr>
              <a:xfrm>
                <a:off x="9246302" y="4987862"/>
                <a:ext cx="450722" cy="1654206"/>
              </a:xfrm>
              <a:custGeom>
                <a:rect b="b" l="l" r="r" t="t"/>
                <a:pathLst>
                  <a:path extrusionOk="0" h="1654206" w="450722">
                    <a:moveTo>
                      <a:pt x="409480" y="1484376"/>
                    </a:moveTo>
                    <a:lnTo>
                      <a:pt x="296799" y="1484376"/>
                    </a:lnTo>
                    <a:lnTo>
                      <a:pt x="296799" y="0"/>
                    </a:lnTo>
                    <a:lnTo>
                      <a:pt x="153924" y="0"/>
                    </a:lnTo>
                    <a:lnTo>
                      <a:pt x="153924" y="1484376"/>
                    </a:lnTo>
                    <a:lnTo>
                      <a:pt x="41243" y="1484376"/>
                    </a:lnTo>
                    <a:cubicBezTo>
                      <a:pt x="18465" y="1484376"/>
                      <a:pt x="0" y="1502841"/>
                      <a:pt x="0" y="1525619"/>
                    </a:cubicBezTo>
                    <a:lnTo>
                      <a:pt x="0" y="1612964"/>
                    </a:lnTo>
                    <a:cubicBezTo>
                      <a:pt x="0" y="1635741"/>
                      <a:pt x="18465" y="1654207"/>
                      <a:pt x="41243" y="1654207"/>
                    </a:cubicBezTo>
                    <a:lnTo>
                      <a:pt x="409480" y="1654207"/>
                    </a:lnTo>
                    <a:cubicBezTo>
                      <a:pt x="432258" y="1654207"/>
                      <a:pt x="450723" y="1635742"/>
                      <a:pt x="450723" y="1612964"/>
                    </a:cubicBezTo>
                    <a:lnTo>
                      <a:pt x="450723" y="1525619"/>
                    </a:lnTo>
                    <a:cubicBezTo>
                      <a:pt x="450723" y="1502841"/>
                      <a:pt x="432258" y="1484376"/>
                      <a:pt x="409480" y="1484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71"/>
              <p:cNvSpPr/>
              <p:nvPr/>
            </p:nvSpPr>
            <p:spPr>
              <a:xfrm>
                <a:off x="8123101" y="4987862"/>
                <a:ext cx="450722" cy="1654206"/>
              </a:xfrm>
              <a:custGeom>
                <a:rect b="b" l="l" r="r" t="t"/>
                <a:pathLst>
                  <a:path extrusionOk="0" h="1654206" w="450722">
                    <a:moveTo>
                      <a:pt x="409480" y="1484376"/>
                    </a:moveTo>
                    <a:lnTo>
                      <a:pt x="296799" y="1484376"/>
                    </a:lnTo>
                    <a:lnTo>
                      <a:pt x="296799" y="0"/>
                    </a:lnTo>
                    <a:lnTo>
                      <a:pt x="153924" y="0"/>
                    </a:lnTo>
                    <a:lnTo>
                      <a:pt x="153924" y="1484376"/>
                    </a:lnTo>
                    <a:lnTo>
                      <a:pt x="41243" y="1484376"/>
                    </a:lnTo>
                    <a:cubicBezTo>
                      <a:pt x="18465" y="1484376"/>
                      <a:pt x="0" y="1502841"/>
                      <a:pt x="0" y="1525619"/>
                    </a:cubicBezTo>
                    <a:lnTo>
                      <a:pt x="0" y="1612964"/>
                    </a:lnTo>
                    <a:cubicBezTo>
                      <a:pt x="0" y="1635741"/>
                      <a:pt x="18465" y="1654207"/>
                      <a:pt x="41243" y="1654207"/>
                    </a:cubicBezTo>
                    <a:lnTo>
                      <a:pt x="409480" y="1654207"/>
                    </a:lnTo>
                    <a:cubicBezTo>
                      <a:pt x="432258" y="1654207"/>
                      <a:pt x="450723" y="1635742"/>
                      <a:pt x="450723" y="1612964"/>
                    </a:cubicBezTo>
                    <a:lnTo>
                      <a:pt x="450723" y="1525619"/>
                    </a:lnTo>
                    <a:cubicBezTo>
                      <a:pt x="450723" y="1502841"/>
                      <a:pt x="432258" y="1484376"/>
                      <a:pt x="409480" y="1484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71"/>
              <p:cNvSpPr/>
              <p:nvPr/>
            </p:nvSpPr>
            <p:spPr>
              <a:xfrm>
                <a:off x="6988047" y="4987862"/>
                <a:ext cx="450722" cy="1654206"/>
              </a:xfrm>
              <a:custGeom>
                <a:rect b="b" l="l" r="r" t="t"/>
                <a:pathLst>
                  <a:path extrusionOk="0" h="1654206" w="450722">
                    <a:moveTo>
                      <a:pt x="409480" y="1484376"/>
                    </a:moveTo>
                    <a:lnTo>
                      <a:pt x="296799" y="1484376"/>
                    </a:lnTo>
                    <a:lnTo>
                      <a:pt x="296799" y="0"/>
                    </a:lnTo>
                    <a:lnTo>
                      <a:pt x="153924" y="0"/>
                    </a:lnTo>
                    <a:lnTo>
                      <a:pt x="153924" y="1484376"/>
                    </a:lnTo>
                    <a:lnTo>
                      <a:pt x="41243" y="1484376"/>
                    </a:lnTo>
                    <a:cubicBezTo>
                      <a:pt x="18465" y="1484376"/>
                      <a:pt x="0" y="1502841"/>
                      <a:pt x="0" y="1525619"/>
                    </a:cubicBezTo>
                    <a:lnTo>
                      <a:pt x="0" y="1612964"/>
                    </a:lnTo>
                    <a:cubicBezTo>
                      <a:pt x="0" y="1635741"/>
                      <a:pt x="18465" y="1654207"/>
                      <a:pt x="41243" y="1654207"/>
                    </a:cubicBezTo>
                    <a:lnTo>
                      <a:pt x="409480" y="1654207"/>
                    </a:lnTo>
                    <a:cubicBezTo>
                      <a:pt x="432258" y="1654207"/>
                      <a:pt x="450723" y="1635742"/>
                      <a:pt x="450723" y="1612964"/>
                    </a:cubicBezTo>
                    <a:lnTo>
                      <a:pt x="450723" y="1525619"/>
                    </a:lnTo>
                    <a:cubicBezTo>
                      <a:pt x="450723" y="1502841"/>
                      <a:pt x="432258" y="1484376"/>
                      <a:pt x="409480" y="1484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71"/>
              <p:cNvSpPr/>
              <p:nvPr/>
            </p:nvSpPr>
            <p:spPr>
              <a:xfrm>
                <a:off x="5900618" y="4987862"/>
                <a:ext cx="450722" cy="1654206"/>
              </a:xfrm>
              <a:custGeom>
                <a:rect b="b" l="l" r="r" t="t"/>
                <a:pathLst>
                  <a:path extrusionOk="0" h="1654206" w="450722">
                    <a:moveTo>
                      <a:pt x="409480" y="1484376"/>
                    </a:moveTo>
                    <a:lnTo>
                      <a:pt x="296799" y="1484376"/>
                    </a:lnTo>
                    <a:lnTo>
                      <a:pt x="296799" y="0"/>
                    </a:lnTo>
                    <a:lnTo>
                      <a:pt x="153924" y="0"/>
                    </a:lnTo>
                    <a:lnTo>
                      <a:pt x="153924" y="1484376"/>
                    </a:lnTo>
                    <a:lnTo>
                      <a:pt x="41243" y="1484376"/>
                    </a:lnTo>
                    <a:cubicBezTo>
                      <a:pt x="18465" y="1484376"/>
                      <a:pt x="0" y="1502841"/>
                      <a:pt x="0" y="1525619"/>
                    </a:cubicBezTo>
                    <a:lnTo>
                      <a:pt x="0" y="1612964"/>
                    </a:lnTo>
                    <a:cubicBezTo>
                      <a:pt x="0" y="1635741"/>
                      <a:pt x="18465" y="1654207"/>
                      <a:pt x="41243" y="1654207"/>
                    </a:cubicBezTo>
                    <a:lnTo>
                      <a:pt x="409480" y="1654207"/>
                    </a:lnTo>
                    <a:cubicBezTo>
                      <a:pt x="432258" y="1654207"/>
                      <a:pt x="450723" y="1635742"/>
                      <a:pt x="450723" y="1612964"/>
                    </a:cubicBezTo>
                    <a:lnTo>
                      <a:pt x="450723" y="1525619"/>
                    </a:lnTo>
                    <a:cubicBezTo>
                      <a:pt x="450723" y="1502841"/>
                      <a:pt x="432258" y="1484376"/>
                      <a:pt x="409480" y="1484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71"/>
              <p:cNvSpPr/>
              <p:nvPr/>
            </p:nvSpPr>
            <p:spPr>
              <a:xfrm>
                <a:off x="418454" y="4987862"/>
                <a:ext cx="450818" cy="1654111"/>
              </a:xfrm>
              <a:custGeom>
                <a:rect b="b" l="l" r="r" t="t"/>
                <a:pathLst>
                  <a:path extrusionOk="0" h="1654111" w="450818">
                    <a:moveTo>
                      <a:pt x="409575" y="1484376"/>
                    </a:moveTo>
                    <a:lnTo>
                      <a:pt x="296894" y="1484376"/>
                    </a:lnTo>
                    <a:lnTo>
                      <a:pt x="296894" y="0"/>
                    </a:lnTo>
                    <a:lnTo>
                      <a:pt x="154019" y="0"/>
                    </a:lnTo>
                    <a:lnTo>
                      <a:pt x="154019" y="1484376"/>
                    </a:lnTo>
                    <a:lnTo>
                      <a:pt x="41339" y="1484376"/>
                    </a:lnTo>
                    <a:cubicBezTo>
                      <a:pt x="18561" y="1484323"/>
                      <a:pt x="53" y="1502746"/>
                      <a:pt x="0" y="1525524"/>
                    </a:cubicBezTo>
                    <a:cubicBezTo>
                      <a:pt x="0" y="1525555"/>
                      <a:pt x="0" y="1525587"/>
                      <a:pt x="0" y="1525619"/>
                    </a:cubicBezTo>
                    <a:lnTo>
                      <a:pt x="0" y="1612964"/>
                    </a:lnTo>
                    <a:cubicBezTo>
                      <a:pt x="53" y="1635741"/>
                      <a:pt x="18560" y="1654164"/>
                      <a:pt x="41338" y="1654112"/>
                    </a:cubicBezTo>
                    <a:lnTo>
                      <a:pt x="409575" y="1654112"/>
                    </a:lnTo>
                    <a:cubicBezTo>
                      <a:pt x="432353" y="1654112"/>
                      <a:pt x="450818" y="1635646"/>
                      <a:pt x="450818" y="1612868"/>
                    </a:cubicBezTo>
                    <a:lnTo>
                      <a:pt x="450818" y="1525524"/>
                    </a:lnTo>
                    <a:cubicBezTo>
                      <a:pt x="450766" y="1502783"/>
                      <a:pt x="432316" y="1484376"/>
                      <a:pt x="409575" y="1484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71"/>
              <p:cNvSpPr/>
              <p:nvPr/>
            </p:nvSpPr>
            <p:spPr>
              <a:xfrm>
                <a:off x="1504400" y="4987862"/>
                <a:ext cx="450723" cy="1654206"/>
              </a:xfrm>
              <a:custGeom>
                <a:rect b="b" l="l" r="r" t="t"/>
                <a:pathLst>
                  <a:path extrusionOk="0" h="1654206" w="450723">
                    <a:moveTo>
                      <a:pt x="409480" y="1484376"/>
                    </a:moveTo>
                    <a:lnTo>
                      <a:pt x="296799" y="1484376"/>
                    </a:lnTo>
                    <a:lnTo>
                      <a:pt x="296799" y="0"/>
                    </a:lnTo>
                    <a:lnTo>
                      <a:pt x="153924" y="0"/>
                    </a:lnTo>
                    <a:lnTo>
                      <a:pt x="153924" y="1484376"/>
                    </a:lnTo>
                    <a:lnTo>
                      <a:pt x="41243" y="1484376"/>
                    </a:lnTo>
                    <a:cubicBezTo>
                      <a:pt x="18465" y="1484376"/>
                      <a:pt x="0" y="1502841"/>
                      <a:pt x="0" y="1525619"/>
                    </a:cubicBezTo>
                    <a:lnTo>
                      <a:pt x="0" y="1612964"/>
                    </a:lnTo>
                    <a:cubicBezTo>
                      <a:pt x="0" y="1635741"/>
                      <a:pt x="18465" y="1654207"/>
                      <a:pt x="41243" y="1654207"/>
                    </a:cubicBezTo>
                    <a:lnTo>
                      <a:pt x="409480" y="1654207"/>
                    </a:lnTo>
                    <a:cubicBezTo>
                      <a:pt x="432258" y="1654207"/>
                      <a:pt x="450723" y="1635742"/>
                      <a:pt x="450723" y="1612964"/>
                    </a:cubicBezTo>
                    <a:lnTo>
                      <a:pt x="450723" y="1525619"/>
                    </a:lnTo>
                    <a:cubicBezTo>
                      <a:pt x="450723" y="1502841"/>
                      <a:pt x="432258" y="1484376"/>
                      <a:pt x="409480" y="1484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71"/>
              <p:cNvSpPr/>
              <p:nvPr/>
            </p:nvSpPr>
            <p:spPr>
              <a:xfrm>
                <a:off x="2590250" y="4987862"/>
                <a:ext cx="450722" cy="1654206"/>
              </a:xfrm>
              <a:custGeom>
                <a:rect b="b" l="l" r="r" t="t"/>
                <a:pathLst>
                  <a:path extrusionOk="0" h="1654206" w="450722">
                    <a:moveTo>
                      <a:pt x="409480" y="1484376"/>
                    </a:moveTo>
                    <a:lnTo>
                      <a:pt x="296799" y="1484376"/>
                    </a:lnTo>
                    <a:lnTo>
                      <a:pt x="296799" y="0"/>
                    </a:lnTo>
                    <a:lnTo>
                      <a:pt x="153924" y="0"/>
                    </a:lnTo>
                    <a:lnTo>
                      <a:pt x="153924" y="1484376"/>
                    </a:lnTo>
                    <a:lnTo>
                      <a:pt x="41243" y="1484376"/>
                    </a:lnTo>
                    <a:cubicBezTo>
                      <a:pt x="18465" y="1484376"/>
                      <a:pt x="0" y="1502841"/>
                      <a:pt x="0" y="1525619"/>
                    </a:cubicBezTo>
                    <a:lnTo>
                      <a:pt x="0" y="1612964"/>
                    </a:lnTo>
                    <a:cubicBezTo>
                      <a:pt x="0" y="1635741"/>
                      <a:pt x="18465" y="1654207"/>
                      <a:pt x="41243" y="1654207"/>
                    </a:cubicBezTo>
                    <a:lnTo>
                      <a:pt x="409480" y="1654207"/>
                    </a:lnTo>
                    <a:cubicBezTo>
                      <a:pt x="432258" y="1654207"/>
                      <a:pt x="450723" y="1635742"/>
                      <a:pt x="450723" y="1612964"/>
                    </a:cubicBezTo>
                    <a:lnTo>
                      <a:pt x="450723" y="1525619"/>
                    </a:lnTo>
                    <a:cubicBezTo>
                      <a:pt x="450723" y="1502841"/>
                      <a:pt x="432258" y="1484376"/>
                      <a:pt x="409480" y="1484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71"/>
              <p:cNvSpPr/>
              <p:nvPr/>
            </p:nvSpPr>
            <p:spPr>
              <a:xfrm>
                <a:off x="3676100" y="4987862"/>
                <a:ext cx="450722" cy="1654206"/>
              </a:xfrm>
              <a:custGeom>
                <a:rect b="b" l="l" r="r" t="t"/>
                <a:pathLst>
                  <a:path extrusionOk="0" h="1654206" w="450722">
                    <a:moveTo>
                      <a:pt x="409480" y="1484376"/>
                    </a:moveTo>
                    <a:lnTo>
                      <a:pt x="296799" y="1484376"/>
                    </a:lnTo>
                    <a:lnTo>
                      <a:pt x="296799" y="0"/>
                    </a:lnTo>
                    <a:lnTo>
                      <a:pt x="153924" y="0"/>
                    </a:lnTo>
                    <a:lnTo>
                      <a:pt x="153924" y="1484376"/>
                    </a:lnTo>
                    <a:lnTo>
                      <a:pt x="41243" y="1484376"/>
                    </a:lnTo>
                    <a:cubicBezTo>
                      <a:pt x="18465" y="1484376"/>
                      <a:pt x="0" y="1502841"/>
                      <a:pt x="0" y="1525619"/>
                    </a:cubicBezTo>
                    <a:lnTo>
                      <a:pt x="0" y="1612964"/>
                    </a:lnTo>
                    <a:cubicBezTo>
                      <a:pt x="0" y="1635741"/>
                      <a:pt x="18465" y="1654207"/>
                      <a:pt x="41243" y="1654207"/>
                    </a:cubicBezTo>
                    <a:lnTo>
                      <a:pt x="409480" y="1654207"/>
                    </a:lnTo>
                    <a:cubicBezTo>
                      <a:pt x="432258" y="1654207"/>
                      <a:pt x="450723" y="1635742"/>
                      <a:pt x="450723" y="1612964"/>
                    </a:cubicBezTo>
                    <a:lnTo>
                      <a:pt x="450723" y="1525619"/>
                    </a:lnTo>
                    <a:cubicBezTo>
                      <a:pt x="450723" y="1502841"/>
                      <a:pt x="432258" y="1484376"/>
                      <a:pt x="409480" y="1484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71"/>
              <p:cNvSpPr/>
              <p:nvPr/>
            </p:nvSpPr>
            <p:spPr>
              <a:xfrm>
                <a:off x="4765564" y="4987862"/>
                <a:ext cx="450722" cy="1654206"/>
              </a:xfrm>
              <a:custGeom>
                <a:rect b="b" l="l" r="r" t="t"/>
                <a:pathLst>
                  <a:path extrusionOk="0" h="1654206" w="450722">
                    <a:moveTo>
                      <a:pt x="409480" y="1484376"/>
                    </a:moveTo>
                    <a:lnTo>
                      <a:pt x="296799" y="1484376"/>
                    </a:lnTo>
                    <a:lnTo>
                      <a:pt x="296799" y="0"/>
                    </a:lnTo>
                    <a:lnTo>
                      <a:pt x="153924" y="0"/>
                    </a:lnTo>
                    <a:lnTo>
                      <a:pt x="153924" y="1484376"/>
                    </a:lnTo>
                    <a:lnTo>
                      <a:pt x="41243" y="1484376"/>
                    </a:lnTo>
                    <a:cubicBezTo>
                      <a:pt x="18465" y="1484376"/>
                      <a:pt x="0" y="1502841"/>
                      <a:pt x="0" y="1525619"/>
                    </a:cubicBezTo>
                    <a:lnTo>
                      <a:pt x="0" y="1612964"/>
                    </a:lnTo>
                    <a:cubicBezTo>
                      <a:pt x="0" y="1635741"/>
                      <a:pt x="18465" y="1654207"/>
                      <a:pt x="41243" y="1654207"/>
                    </a:cubicBezTo>
                    <a:lnTo>
                      <a:pt x="409480" y="1654207"/>
                    </a:lnTo>
                    <a:cubicBezTo>
                      <a:pt x="432258" y="1654207"/>
                      <a:pt x="450723" y="1635742"/>
                      <a:pt x="450723" y="1612964"/>
                    </a:cubicBezTo>
                    <a:lnTo>
                      <a:pt x="450723" y="1525619"/>
                    </a:lnTo>
                    <a:cubicBezTo>
                      <a:pt x="450723" y="1502841"/>
                      <a:pt x="432258" y="1484376"/>
                      <a:pt x="409480" y="1484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71"/>
              <p:cNvSpPr/>
              <p:nvPr/>
            </p:nvSpPr>
            <p:spPr>
              <a:xfrm>
                <a:off x="11516410" y="4987862"/>
                <a:ext cx="450722" cy="1654206"/>
              </a:xfrm>
              <a:custGeom>
                <a:rect b="b" l="l" r="r" t="t"/>
                <a:pathLst>
                  <a:path extrusionOk="0" h="1654206" w="450722">
                    <a:moveTo>
                      <a:pt x="409480" y="1484376"/>
                    </a:moveTo>
                    <a:lnTo>
                      <a:pt x="296799" y="1484376"/>
                    </a:lnTo>
                    <a:lnTo>
                      <a:pt x="296799" y="0"/>
                    </a:lnTo>
                    <a:lnTo>
                      <a:pt x="153924" y="0"/>
                    </a:lnTo>
                    <a:lnTo>
                      <a:pt x="153924" y="1484376"/>
                    </a:lnTo>
                    <a:lnTo>
                      <a:pt x="41243" y="1484376"/>
                    </a:lnTo>
                    <a:cubicBezTo>
                      <a:pt x="18465" y="1484376"/>
                      <a:pt x="0" y="1502841"/>
                      <a:pt x="0" y="1525619"/>
                    </a:cubicBezTo>
                    <a:lnTo>
                      <a:pt x="0" y="1612964"/>
                    </a:lnTo>
                    <a:cubicBezTo>
                      <a:pt x="0" y="1635741"/>
                      <a:pt x="18465" y="1654207"/>
                      <a:pt x="41243" y="1654207"/>
                    </a:cubicBezTo>
                    <a:lnTo>
                      <a:pt x="409480" y="1654207"/>
                    </a:lnTo>
                    <a:cubicBezTo>
                      <a:pt x="432258" y="1654207"/>
                      <a:pt x="450723" y="1635742"/>
                      <a:pt x="450723" y="1612964"/>
                    </a:cubicBezTo>
                    <a:lnTo>
                      <a:pt x="450723" y="1525619"/>
                    </a:lnTo>
                    <a:cubicBezTo>
                      <a:pt x="450723" y="1502841"/>
                      <a:pt x="432258" y="1484376"/>
                      <a:pt x="409480" y="1484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71"/>
              <p:cNvSpPr/>
              <p:nvPr/>
            </p:nvSpPr>
            <p:spPr>
              <a:xfrm>
                <a:off x="10463080" y="4769644"/>
                <a:ext cx="287273" cy="287273"/>
              </a:xfrm>
              <a:custGeom>
                <a:rect b="b" l="l" r="r" t="t"/>
                <a:pathLst>
                  <a:path extrusionOk="0" h="287273" w="287273">
                    <a:moveTo>
                      <a:pt x="287274" y="143637"/>
                    </a:moveTo>
                    <a:cubicBezTo>
                      <a:pt x="287274" y="222966"/>
                      <a:pt x="222965" y="287274"/>
                      <a:pt x="143637" y="287274"/>
                    </a:cubicBezTo>
                    <a:cubicBezTo>
                      <a:pt x="64309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222966" y="0"/>
                      <a:pt x="287274" y="64309"/>
                      <a:pt x="287274" y="143637"/>
                    </a:cubicBezTo>
                    <a:close/>
                  </a:path>
                </a:pathLst>
              </a:custGeom>
              <a:solidFill>
                <a:srgbClr val="EFC4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71"/>
              <p:cNvSpPr/>
              <p:nvPr/>
            </p:nvSpPr>
            <p:spPr>
              <a:xfrm>
                <a:off x="10463081" y="4769644"/>
                <a:ext cx="167449" cy="287274"/>
              </a:xfrm>
              <a:custGeom>
                <a:rect b="b" l="l" r="r" t="t"/>
                <a:pathLst>
                  <a:path extrusionOk="0" h="287274" w="167449">
                    <a:moveTo>
                      <a:pt x="167449" y="285274"/>
                    </a:moveTo>
                    <a:cubicBezTo>
                      <a:pt x="159583" y="286613"/>
                      <a:pt x="151617" y="287283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151617" y="-8"/>
                      <a:pt x="159583" y="661"/>
                      <a:pt x="167449" y="2000"/>
                    </a:cubicBezTo>
                    <a:cubicBezTo>
                      <a:pt x="89226" y="15193"/>
                      <a:pt x="36507" y="89301"/>
                      <a:pt x="49700" y="167525"/>
                    </a:cubicBezTo>
                    <a:cubicBezTo>
                      <a:pt x="59873" y="227843"/>
                      <a:pt x="107131" y="275101"/>
                      <a:pt x="167449" y="285274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71"/>
              <p:cNvSpPr/>
              <p:nvPr/>
            </p:nvSpPr>
            <p:spPr>
              <a:xfrm>
                <a:off x="10535280" y="5037868"/>
                <a:ext cx="142875" cy="79442"/>
              </a:xfrm>
              <a:custGeom>
                <a:rect b="b" l="l" r="r" t="t"/>
                <a:pathLst>
                  <a:path extrusionOk="0" h="79442" w="142875">
                    <a:moveTo>
                      <a:pt x="142875" y="0"/>
                    </a:moveTo>
                    <a:lnTo>
                      <a:pt x="142875" y="60389"/>
                    </a:lnTo>
                    <a:cubicBezTo>
                      <a:pt x="98638" y="85793"/>
                      <a:pt x="44237" y="85793"/>
                      <a:pt x="0" y="60389"/>
                    </a:cubicBezTo>
                    <a:lnTo>
                      <a:pt x="0" y="0"/>
                    </a:lnTo>
                    <a:cubicBezTo>
                      <a:pt x="44237" y="25405"/>
                      <a:pt x="98638" y="25405"/>
                      <a:pt x="142875" y="0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71"/>
              <p:cNvSpPr/>
              <p:nvPr/>
            </p:nvSpPr>
            <p:spPr>
              <a:xfrm>
                <a:off x="9328026" y="4769644"/>
                <a:ext cx="287273" cy="287273"/>
              </a:xfrm>
              <a:custGeom>
                <a:rect b="b" l="l" r="r" t="t"/>
                <a:pathLst>
                  <a:path extrusionOk="0" h="287273" w="287273">
                    <a:moveTo>
                      <a:pt x="287274" y="143637"/>
                    </a:moveTo>
                    <a:cubicBezTo>
                      <a:pt x="287274" y="222966"/>
                      <a:pt x="222965" y="287274"/>
                      <a:pt x="143637" y="287274"/>
                    </a:cubicBezTo>
                    <a:cubicBezTo>
                      <a:pt x="64309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222966" y="0"/>
                      <a:pt x="287274" y="64309"/>
                      <a:pt x="287274" y="143637"/>
                    </a:cubicBezTo>
                    <a:close/>
                  </a:path>
                </a:pathLst>
              </a:custGeom>
              <a:solidFill>
                <a:srgbClr val="EFC4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71"/>
              <p:cNvSpPr/>
              <p:nvPr/>
            </p:nvSpPr>
            <p:spPr>
              <a:xfrm>
                <a:off x="9328027" y="4769644"/>
                <a:ext cx="167449" cy="287274"/>
              </a:xfrm>
              <a:custGeom>
                <a:rect b="b" l="l" r="r" t="t"/>
                <a:pathLst>
                  <a:path extrusionOk="0" h="287274" w="167449">
                    <a:moveTo>
                      <a:pt x="167449" y="285274"/>
                    </a:moveTo>
                    <a:cubicBezTo>
                      <a:pt x="159583" y="286613"/>
                      <a:pt x="151617" y="287283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151617" y="-8"/>
                      <a:pt x="159583" y="661"/>
                      <a:pt x="167449" y="2000"/>
                    </a:cubicBezTo>
                    <a:cubicBezTo>
                      <a:pt x="89226" y="15193"/>
                      <a:pt x="36507" y="89301"/>
                      <a:pt x="49700" y="167525"/>
                    </a:cubicBezTo>
                    <a:cubicBezTo>
                      <a:pt x="59873" y="227843"/>
                      <a:pt x="107131" y="275101"/>
                      <a:pt x="167449" y="285274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71"/>
              <p:cNvSpPr/>
              <p:nvPr/>
            </p:nvSpPr>
            <p:spPr>
              <a:xfrm>
                <a:off x="9400226" y="5037868"/>
                <a:ext cx="142875" cy="79442"/>
              </a:xfrm>
              <a:custGeom>
                <a:rect b="b" l="l" r="r" t="t"/>
                <a:pathLst>
                  <a:path extrusionOk="0" h="79442" w="142875">
                    <a:moveTo>
                      <a:pt x="142875" y="0"/>
                    </a:moveTo>
                    <a:lnTo>
                      <a:pt x="142875" y="60389"/>
                    </a:lnTo>
                    <a:cubicBezTo>
                      <a:pt x="98638" y="85793"/>
                      <a:pt x="44237" y="85793"/>
                      <a:pt x="0" y="60389"/>
                    </a:cubicBezTo>
                    <a:lnTo>
                      <a:pt x="0" y="0"/>
                    </a:lnTo>
                    <a:cubicBezTo>
                      <a:pt x="44237" y="25405"/>
                      <a:pt x="98638" y="25405"/>
                      <a:pt x="142875" y="0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71"/>
              <p:cNvSpPr/>
              <p:nvPr/>
            </p:nvSpPr>
            <p:spPr>
              <a:xfrm>
                <a:off x="8204825" y="4769644"/>
                <a:ext cx="287273" cy="287273"/>
              </a:xfrm>
              <a:custGeom>
                <a:rect b="b" l="l" r="r" t="t"/>
                <a:pathLst>
                  <a:path extrusionOk="0" h="287273" w="287273">
                    <a:moveTo>
                      <a:pt x="287274" y="143637"/>
                    </a:moveTo>
                    <a:cubicBezTo>
                      <a:pt x="287274" y="222966"/>
                      <a:pt x="222965" y="287274"/>
                      <a:pt x="143637" y="287274"/>
                    </a:cubicBezTo>
                    <a:cubicBezTo>
                      <a:pt x="64309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222966" y="0"/>
                      <a:pt x="287274" y="64309"/>
                      <a:pt x="287274" y="143637"/>
                    </a:cubicBezTo>
                    <a:close/>
                  </a:path>
                </a:pathLst>
              </a:custGeom>
              <a:solidFill>
                <a:srgbClr val="EFC4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71"/>
              <p:cNvSpPr/>
              <p:nvPr/>
            </p:nvSpPr>
            <p:spPr>
              <a:xfrm>
                <a:off x="8204826" y="4769644"/>
                <a:ext cx="167449" cy="287274"/>
              </a:xfrm>
              <a:custGeom>
                <a:rect b="b" l="l" r="r" t="t"/>
                <a:pathLst>
                  <a:path extrusionOk="0" h="287274" w="167449">
                    <a:moveTo>
                      <a:pt x="167449" y="285274"/>
                    </a:moveTo>
                    <a:cubicBezTo>
                      <a:pt x="159583" y="286613"/>
                      <a:pt x="151617" y="287283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151617" y="-8"/>
                      <a:pt x="159583" y="661"/>
                      <a:pt x="167449" y="2000"/>
                    </a:cubicBezTo>
                    <a:cubicBezTo>
                      <a:pt x="89226" y="15193"/>
                      <a:pt x="36507" y="89301"/>
                      <a:pt x="49700" y="167525"/>
                    </a:cubicBezTo>
                    <a:cubicBezTo>
                      <a:pt x="59873" y="227843"/>
                      <a:pt x="107131" y="275101"/>
                      <a:pt x="167449" y="285274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71"/>
              <p:cNvSpPr/>
              <p:nvPr/>
            </p:nvSpPr>
            <p:spPr>
              <a:xfrm>
                <a:off x="8277025" y="5037868"/>
                <a:ext cx="142875" cy="79442"/>
              </a:xfrm>
              <a:custGeom>
                <a:rect b="b" l="l" r="r" t="t"/>
                <a:pathLst>
                  <a:path extrusionOk="0" h="79442" w="142875">
                    <a:moveTo>
                      <a:pt x="142875" y="0"/>
                    </a:moveTo>
                    <a:lnTo>
                      <a:pt x="142875" y="60389"/>
                    </a:lnTo>
                    <a:cubicBezTo>
                      <a:pt x="98638" y="85793"/>
                      <a:pt x="44237" y="85793"/>
                      <a:pt x="0" y="60389"/>
                    </a:cubicBezTo>
                    <a:lnTo>
                      <a:pt x="0" y="0"/>
                    </a:lnTo>
                    <a:cubicBezTo>
                      <a:pt x="44237" y="25405"/>
                      <a:pt x="98638" y="25405"/>
                      <a:pt x="142875" y="0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71"/>
              <p:cNvSpPr/>
              <p:nvPr/>
            </p:nvSpPr>
            <p:spPr>
              <a:xfrm>
                <a:off x="7069771" y="4769644"/>
                <a:ext cx="287273" cy="287273"/>
              </a:xfrm>
              <a:custGeom>
                <a:rect b="b" l="l" r="r" t="t"/>
                <a:pathLst>
                  <a:path extrusionOk="0" h="287273" w="287273">
                    <a:moveTo>
                      <a:pt x="287274" y="143637"/>
                    </a:moveTo>
                    <a:cubicBezTo>
                      <a:pt x="287274" y="222966"/>
                      <a:pt x="222965" y="287274"/>
                      <a:pt x="143637" y="287274"/>
                    </a:cubicBezTo>
                    <a:cubicBezTo>
                      <a:pt x="64309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222966" y="0"/>
                      <a:pt x="287274" y="64309"/>
                      <a:pt x="287274" y="143637"/>
                    </a:cubicBezTo>
                    <a:close/>
                  </a:path>
                </a:pathLst>
              </a:custGeom>
              <a:solidFill>
                <a:srgbClr val="EFC4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71"/>
              <p:cNvSpPr/>
              <p:nvPr/>
            </p:nvSpPr>
            <p:spPr>
              <a:xfrm>
                <a:off x="7069772" y="4769644"/>
                <a:ext cx="167449" cy="287274"/>
              </a:xfrm>
              <a:custGeom>
                <a:rect b="b" l="l" r="r" t="t"/>
                <a:pathLst>
                  <a:path extrusionOk="0" h="287274" w="167449">
                    <a:moveTo>
                      <a:pt x="167449" y="285274"/>
                    </a:moveTo>
                    <a:cubicBezTo>
                      <a:pt x="159583" y="286613"/>
                      <a:pt x="151617" y="287283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151617" y="-8"/>
                      <a:pt x="159583" y="661"/>
                      <a:pt x="167449" y="2000"/>
                    </a:cubicBezTo>
                    <a:cubicBezTo>
                      <a:pt x="89226" y="15193"/>
                      <a:pt x="36507" y="89301"/>
                      <a:pt x="49700" y="167525"/>
                    </a:cubicBezTo>
                    <a:cubicBezTo>
                      <a:pt x="59873" y="227843"/>
                      <a:pt x="107131" y="275101"/>
                      <a:pt x="167449" y="285274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71"/>
              <p:cNvSpPr/>
              <p:nvPr/>
            </p:nvSpPr>
            <p:spPr>
              <a:xfrm>
                <a:off x="7141971" y="5037868"/>
                <a:ext cx="142875" cy="79442"/>
              </a:xfrm>
              <a:custGeom>
                <a:rect b="b" l="l" r="r" t="t"/>
                <a:pathLst>
                  <a:path extrusionOk="0" h="79442" w="142875">
                    <a:moveTo>
                      <a:pt x="142875" y="0"/>
                    </a:moveTo>
                    <a:lnTo>
                      <a:pt x="142875" y="60389"/>
                    </a:lnTo>
                    <a:cubicBezTo>
                      <a:pt x="98638" y="85793"/>
                      <a:pt x="44237" y="85793"/>
                      <a:pt x="0" y="60389"/>
                    </a:cubicBezTo>
                    <a:lnTo>
                      <a:pt x="0" y="0"/>
                    </a:lnTo>
                    <a:cubicBezTo>
                      <a:pt x="44237" y="25405"/>
                      <a:pt x="98638" y="25405"/>
                      <a:pt x="142875" y="0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71"/>
              <p:cNvSpPr/>
              <p:nvPr/>
            </p:nvSpPr>
            <p:spPr>
              <a:xfrm>
                <a:off x="5982342" y="4769644"/>
                <a:ext cx="287273" cy="287273"/>
              </a:xfrm>
              <a:custGeom>
                <a:rect b="b" l="l" r="r" t="t"/>
                <a:pathLst>
                  <a:path extrusionOk="0" h="287273" w="287273">
                    <a:moveTo>
                      <a:pt x="287274" y="143637"/>
                    </a:moveTo>
                    <a:cubicBezTo>
                      <a:pt x="287274" y="222966"/>
                      <a:pt x="222965" y="287274"/>
                      <a:pt x="143637" y="287274"/>
                    </a:cubicBezTo>
                    <a:cubicBezTo>
                      <a:pt x="64309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222966" y="0"/>
                      <a:pt x="287274" y="64309"/>
                      <a:pt x="287274" y="143637"/>
                    </a:cubicBezTo>
                    <a:close/>
                  </a:path>
                </a:pathLst>
              </a:custGeom>
              <a:solidFill>
                <a:srgbClr val="EFC4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71"/>
              <p:cNvSpPr/>
              <p:nvPr/>
            </p:nvSpPr>
            <p:spPr>
              <a:xfrm>
                <a:off x="5982343" y="4769644"/>
                <a:ext cx="167449" cy="287274"/>
              </a:xfrm>
              <a:custGeom>
                <a:rect b="b" l="l" r="r" t="t"/>
                <a:pathLst>
                  <a:path extrusionOk="0" h="287274" w="167449">
                    <a:moveTo>
                      <a:pt x="167449" y="285274"/>
                    </a:moveTo>
                    <a:cubicBezTo>
                      <a:pt x="159583" y="286613"/>
                      <a:pt x="151617" y="287283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151617" y="-8"/>
                      <a:pt x="159583" y="661"/>
                      <a:pt x="167449" y="2000"/>
                    </a:cubicBezTo>
                    <a:cubicBezTo>
                      <a:pt x="89226" y="15193"/>
                      <a:pt x="36507" y="89301"/>
                      <a:pt x="49700" y="167525"/>
                    </a:cubicBezTo>
                    <a:cubicBezTo>
                      <a:pt x="59873" y="227843"/>
                      <a:pt x="107131" y="275101"/>
                      <a:pt x="167449" y="285274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71"/>
              <p:cNvSpPr/>
              <p:nvPr/>
            </p:nvSpPr>
            <p:spPr>
              <a:xfrm>
                <a:off x="6054542" y="5037868"/>
                <a:ext cx="142875" cy="79442"/>
              </a:xfrm>
              <a:custGeom>
                <a:rect b="b" l="l" r="r" t="t"/>
                <a:pathLst>
                  <a:path extrusionOk="0" h="79442" w="142875">
                    <a:moveTo>
                      <a:pt x="142875" y="0"/>
                    </a:moveTo>
                    <a:lnTo>
                      <a:pt x="142875" y="60389"/>
                    </a:lnTo>
                    <a:cubicBezTo>
                      <a:pt x="98638" y="85793"/>
                      <a:pt x="44237" y="85793"/>
                      <a:pt x="0" y="60389"/>
                    </a:cubicBezTo>
                    <a:lnTo>
                      <a:pt x="0" y="0"/>
                    </a:lnTo>
                    <a:cubicBezTo>
                      <a:pt x="44237" y="25405"/>
                      <a:pt x="98638" y="25405"/>
                      <a:pt x="142875" y="0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71"/>
              <p:cNvSpPr/>
              <p:nvPr/>
            </p:nvSpPr>
            <p:spPr>
              <a:xfrm>
                <a:off x="500274" y="4769644"/>
                <a:ext cx="287273" cy="287273"/>
              </a:xfrm>
              <a:custGeom>
                <a:rect b="b" l="l" r="r" t="t"/>
                <a:pathLst>
                  <a:path extrusionOk="0" h="287273" w="287273">
                    <a:moveTo>
                      <a:pt x="287274" y="143637"/>
                    </a:moveTo>
                    <a:cubicBezTo>
                      <a:pt x="287274" y="222966"/>
                      <a:pt x="222966" y="287274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8" y="0"/>
                      <a:pt x="143637" y="0"/>
                    </a:cubicBezTo>
                    <a:cubicBezTo>
                      <a:pt x="222966" y="0"/>
                      <a:pt x="287274" y="64309"/>
                      <a:pt x="287274" y="143637"/>
                    </a:cubicBezTo>
                    <a:close/>
                  </a:path>
                </a:pathLst>
              </a:custGeom>
              <a:solidFill>
                <a:srgbClr val="EFC4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71"/>
              <p:cNvSpPr/>
              <p:nvPr/>
            </p:nvSpPr>
            <p:spPr>
              <a:xfrm>
                <a:off x="500274" y="4769644"/>
                <a:ext cx="167449" cy="287274"/>
              </a:xfrm>
              <a:custGeom>
                <a:rect b="b" l="l" r="r" t="t"/>
                <a:pathLst>
                  <a:path extrusionOk="0" h="287274" w="167449">
                    <a:moveTo>
                      <a:pt x="167450" y="285274"/>
                    </a:moveTo>
                    <a:cubicBezTo>
                      <a:pt x="159583" y="286613"/>
                      <a:pt x="151617" y="287283"/>
                      <a:pt x="143637" y="287274"/>
                    </a:cubicBezTo>
                    <a:cubicBezTo>
                      <a:pt x="64309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151617" y="-8"/>
                      <a:pt x="159583" y="661"/>
                      <a:pt x="167450" y="2000"/>
                    </a:cubicBezTo>
                    <a:cubicBezTo>
                      <a:pt x="89226" y="15193"/>
                      <a:pt x="36508" y="89301"/>
                      <a:pt x="49700" y="167525"/>
                    </a:cubicBezTo>
                    <a:cubicBezTo>
                      <a:pt x="59873" y="227843"/>
                      <a:pt x="107131" y="275101"/>
                      <a:pt x="167450" y="285274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71"/>
              <p:cNvSpPr/>
              <p:nvPr/>
            </p:nvSpPr>
            <p:spPr>
              <a:xfrm>
                <a:off x="572474" y="5037868"/>
                <a:ext cx="142875" cy="79442"/>
              </a:xfrm>
              <a:custGeom>
                <a:rect b="b" l="l" r="r" t="t"/>
                <a:pathLst>
                  <a:path extrusionOk="0" h="79442" w="142875">
                    <a:moveTo>
                      <a:pt x="142875" y="0"/>
                    </a:moveTo>
                    <a:lnTo>
                      <a:pt x="142875" y="60389"/>
                    </a:lnTo>
                    <a:cubicBezTo>
                      <a:pt x="98638" y="85793"/>
                      <a:pt x="44237" y="85793"/>
                      <a:pt x="0" y="60389"/>
                    </a:cubicBezTo>
                    <a:lnTo>
                      <a:pt x="0" y="0"/>
                    </a:lnTo>
                    <a:cubicBezTo>
                      <a:pt x="44237" y="25405"/>
                      <a:pt x="98638" y="25405"/>
                      <a:pt x="142875" y="0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71"/>
              <p:cNvSpPr/>
              <p:nvPr/>
            </p:nvSpPr>
            <p:spPr>
              <a:xfrm>
                <a:off x="1586124" y="4769644"/>
                <a:ext cx="287274" cy="287273"/>
              </a:xfrm>
              <a:custGeom>
                <a:rect b="b" l="l" r="r" t="t"/>
                <a:pathLst>
                  <a:path extrusionOk="0" h="287273" w="287274">
                    <a:moveTo>
                      <a:pt x="287274" y="143637"/>
                    </a:moveTo>
                    <a:cubicBezTo>
                      <a:pt x="287274" y="222966"/>
                      <a:pt x="222966" y="287274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8" y="0"/>
                      <a:pt x="143637" y="0"/>
                    </a:cubicBezTo>
                    <a:cubicBezTo>
                      <a:pt x="222966" y="0"/>
                      <a:pt x="287274" y="64309"/>
                      <a:pt x="287274" y="143637"/>
                    </a:cubicBezTo>
                    <a:close/>
                  </a:path>
                </a:pathLst>
              </a:custGeom>
              <a:solidFill>
                <a:srgbClr val="EFC4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71"/>
              <p:cNvSpPr/>
              <p:nvPr/>
            </p:nvSpPr>
            <p:spPr>
              <a:xfrm>
                <a:off x="1586124" y="4769644"/>
                <a:ext cx="167449" cy="287274"/>
              </a:xfrm>
              <a:custGeom>
                <a:rect b="b" l="l" r="r" t="t"/>
                <a:pathLst>
                  <a:path extrusionOk="0" h="287274" w="167449">
                    <a:moveTo>
                      <a:pt x="167450" y="285274"/>
                    </a:moveTo>
                    <a:cubicBezTo>
                      <a:pt x="159583" y="286613"/>
                      <a:pt x="151617" y="287283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8" y="0"/>
                      <a:pt x="143637" y="0"/>
                    </a:cubicBezTo>
                    <a:cubicBezTo>
                      <a:pt x="151617" y="-8"/>
                      <a:pt x="159583" y="661"/>
                      <a:pt x="167450" y="2000"/>
                    </a:cubicBezTo>
                    <a:cubicBezTo>
                      <a:pt x="89226" y="15193"/>
                      <a:pt x="36508" y="89301"/>
                      <a:pt x="49700" y="167525"/>
                    </a:cubicBezTo>
                    <a:cubicBezTo>
                      <a:pt x="59873" y="227843"/>
                      <a:pt x="107131" y="275101"/>
                      <a:pt x="167450" y="285274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71"/>
              <p:cNvSpPr/>
              <p:nvPr/>
            </p:nvSpPr>
            <p:spPr>
              <a:xfrm>
                <a:off x="1658324" y="5037868"/>
                <a:ext cx="142875" cy="79442"/>
              </a:xfrm>
              <a:custGeom>
                <a:rect b="b" l="l" r="r" t="t"/>
                <a:pathLst>
                  <a:path extrusionOk="0" h="79442" w="142875">
                    <a:moveTo>
                      <a:pt x="142875" y="0"/>
                    </a:moveTo>
                    <a:lnTo>
                      <a:pt x="142875" y="60389"/>
                    </a:lnTo>
                    <a:cubicBezTo>
                      <a:pt x="98638" y="85793"/>
                      <a:pt x="44237" y="85793"/>
                      <a:pt x="0" y="60389"/>
                    </a:cubicBezTo>
                    <a:lnTo>
                      <a:pt x="0" y="0"/>
                    </a:lnTo>
                    <a:cubicBezTo>
                      <a:pt x="44237" y="25405"/>
                      <a:pt x="98638" y="25405"/>
                      <a:pt x="142875" y="0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71"/>
              <p:cNvSpPr/>
              <p:nvPr/>
            </p:nvSpPr>
            <p:spPr>
              <a:xfrm>
                <a:off x="2671974" y="4769644"/>
                <a:ext cx="287273" cy="287273"/>
              </a:xfrm>
              <a:custGeom>
                <a:rect b="b" l="l" r="r" t="t"/>
                <a:pathLst>
                  <a:path extrusionOk="0" h="287273" w="287273">
                    <a:moveTo>
                      <a:pt x="287274" y="143637"/>
                    </a:moveTo>
                    <a:cubicBezTo>
                      <a:pt x="287274" y="222966"/>
                      <a:pt x="222965" y="287274"/>
                      <a:pt x="143637" y="287274"/>
                    </a:cubicBezTo>
                    <a:cubicBezTo>
                      <a:pt x="64309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222966" y="0"/>
                      <a:pt x="287274" y="64309"/>
                      <a:pt x="287274" y="143637"/>
                    </a:cubicBezTo>
                    <a:close/>
                  </a:path>
                </a:pathLst>
              </a:custGeom>
              <a:solidFill>
                <a:srgbClr val="EFC4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71"/>
              <p:cNvSpPr/>
              <p:nvPr/>
            </p:nvSpPr>
            <p:spPr>
              <a:xfrm>
                <a:off x="2671975" y="4769644"/>
                <a:ext cx="167449" cy="287274"/>
              </a:xfrm>
              <a:custGeom>
                <a:rect b="b" l="l" r="r" t="t"/>
                <a:pathLst>
                  <a:path extrusionOk="0" h="287274" w="167449">
                    <a:moveTo>
                      <a:pt x="167449" y="285274"/>
                    </a:moveTo>
                    <a:cubicBezTo>
                      <a:pt x="159583" y="286613"/>
                      <a:pt x="151617" y="287283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151617" y="-8"/>
                      <a:pt x="159583" y="661"/>
                      <a:pt x="167449" y="2000"/>
                    </a:cubicBezTo>
                    <a:cubicBezTo>
                      <a:pt x="89226" y="15193"/>
                      <a:pt x="36507" y="89301"/>
                      <a:pt x="49700" y="167525"/>
                    </a:cubicBezTo>
                    <a:cubicBezTo>
                      <a:pt x="59873" y="227843"/>
                      <a:pt x="107131" y="275101"/>
                      <a:pt x="167449" y="285274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71"/>
              <p:cNvSpPr/>
              <p:nvPr/>
            </p:nvSpPr>
            <p:spPr>
              <a:xfrm>
                <a:off x="2744174" y="5037868"/>
                <a:ext cx="142875" cy="79442"/>
              </a:xfrm>
              <a:custGeom>
                <a:rect b="b" l="l" r="r" t="t"/>
                <a:pathLst>
                  <a:path extrusionOk="0" h="79442" w="142875">
                    <a:moveTo>
                      <a:pt x="142875" y="0"/>
                    </a:moveTo>
                    <a:lnTo>
                      <a:pt x="142875" y="60389"/>
                    </a:lnTo>
                    <a:cubicBezTo>
                      <a:pt x="98638" y="85793"/>
                      <a:pt x="44237" y="85793"/>
                      <a:pt x="0" y="60389"/>
                    </a:cubicBezTo>
                    <a:lnTo>
                      <a:pt x="0" y="0"/>
                    </a:lnTo>
                    <a:cubicBezTo>
                      <a:pt x="44237" y="25405"/>
                      <a:pt x="98638" y="25405"/>
                      <a:pt x="142875" y="0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71"/>
              <p:cNvSpPr/>
              <p:nvPr/>
            </p:nvSpPr>
            <p:spPr>
              <a:xfrm>
                <a:off x="3757824" y="4769644"/>
                <a:ext cx="287273" cy="287273"/>
              </a:xfrm>
              <a:custGeom>
                <a:rect b="b" l="l" r="r" t="t"/>
                <a:pathLst>
                  <a:path extrusionOk="0" h="287273" w="287273">
                    <a:moveTo>
                      <a:pt x="287274" y="143637"/>
                    </a:moveTo>
                    <a:cubicBezTo>
                      <a:pt x="287274" y="222966"/>
                      <a:pt x="222965" y="287274"/>
                      <a:pt x="143637" y="287274"/>
                    </a:cubicBezTo>
                    <a:cubicBezTo>
                      <a:pt x="64309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222966" y="0"/>
                      <a:pt x="287274" y="64309"/>
                      <a:pt x="287274" y="143637"/>
                    </a:cubicBezTo>
                    <a:close/>
                  </a:path>
                </a:pathLst>
              </a:custGeom>
              <a:solidFill>
                <a:srgbClr val="EFC4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71"/>
              <p:cNvSpPr/>
              <p:nvPr/>
            </p:nvSpPr>
            <p:spPr>
              <a:xfrm>
                <a:off x="3757825" y="4769644"/>
                <a:ext cx="167449" cy="287274"/>
              </a:xfrm>
              <a:custGeom>
                <a:rect b="b" l="l" r="r" t="t"/>
                <a:pathLst>
                  <a:path extrusionOk="0" h="287274" w="167449">
                    <a:moveTo>
                      <a:pt x="167449" y="285274"/>
                    </a:moveTo>
                    <a:cubicBezTo>
                      <a:pt x="159583" y="286613"/>
                      <a:pt x="151617" y="287283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151617" y="-8"/>
                      <a:pt x="159583" y="661"/>
                      <a:pt x="167449" y="2000"/>
                    </a:cubicBezTo>
                    <a:cubicBezTo>
                      <a:pt x="89226" y="15193"/>
                      <a:pt x="36507" y="89301"/>
                      <a:pt x="49700" y="167525"/>
                    </a:cubicBezTo>
                    <a:cubicBezTo>
                      <a:pt x="59873" y="227843"/>
                      <a:pt x="107131" y="275101"/>
                      <a:pt x="167449" y="285274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71"/>
              <p:cNvSpPr/>
              <p:nvPr/>
            </p:nvSpPr>
            <p:spPr>
              <a:xfrm>
                <a:off x="3830024" y="5037868"/>
                <a:ext cx="142875" cy="79442"/>
              </a:xfrm>
              <a:custGeom>
                <a:rect b="b" l="l" r="r" t="t"/>
                <a:pathLst>
                  <a:path extrusionOk="0" h="79442" w="142875">
                    <a:moveTo>
                      <a:pt x="142875" y="0"/>
                    </a:moveTo>
                    <a:lnTo>
                      <a:pt x="142875" y="60389"/>
                    </a:lnTo>
                    <a:cubicBezTo>
                      <a:pt x="98638" y="85793"/>
                      <a:pt x="44237" y="85793"/>
                      <a:pt x="0" y="60389"/>
                    </a:cubicBezTo>
                    <a:lnTo>
                      <a:pt x="0" y="0"/>
                    </a:lnTo>
                    <a:cubicBezTo>
                      <a:pt x="44237" y="25405"/>
                      <a:pt x="98638" y="25405"/>
                      <a:pt x="142875" y="0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71"/>
              <p:cNvSpPr/>
              <p:nvPr/>
            </p:nvSpPr>
            <p:spPr>
              <a:xfrm>
                <a:off x="4847288" y="4769644"/>
                <a:ext cx="287273" cy="287273"/>
              </a:xfrm>
              <a:custGeom>
                <a:rect b="b" l="l" r="r" t="t"/>
                <a:pathLst>
                  <a:path extrusionOk="0" h="287273" w="287273">
                    <a:moveTo>
                      <a:pt x="287274" y="143637"/>
                    </a:moveTo>
                    <a:cubicBezTo>
                      <a:pt x="287274" y="222966"/>
                      <a:pt x="222965" y="287274"/>
                      <a:pt x="143637" y="287274"/>
                    </a:cubicBezTo>
                    <a:cubicBezTo>
                      <a:pt x="64309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222966" y="0"/>
                      <a:pt x="287274" y="64309"/>
                      <a:pt x="287274" y="143637"/>
                    </a:cubicBezTo>
                    <a:close/>
                  </a:path>
                </a:pathLst>
              </a:custGeom>
              <a:solidFill>
                <a:srgbClr val="EFC4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71"/>
              <p:cNvSpPr/>
              <p:nvPr/>
            </p:nvSpPr>
            <p:spPr>
              <a:xfrm>
                <a:off x="4847289" y="4769644"/>
                <a:ext cx="167449" cy="287274"/>
              </a:xfrm>
              <a:custGeom>
                <a:rect b="b" l="l" r="r" t="t"/>
                <a:pathLst>
                  <a:path extrusionOk="0" h="287274" w="167449">
                    <a:moveTo>
                      <a:pt x="167449" y="285274"/>
                    </a:moveTo>
                    <a:cubicBezTo>
                      <a:pt x="159583" y="286613"/>
                      <a:pt x="151617" y="287283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151617" y="-8"/>
                      <a:pt x="159583" y="661"/>
                      <a:pt x="167449" y="2000"/>
                    </a:cubicBezTo>
                    <a:cubicBezTo>
                      <a:pt x="89226" y="15193"/>
                      <a:pt x="36507" y="89301"/>
                      <a:pt x="49700" y="167525"/>
                    </a:cubicBezTo>
                    <a:cubicBezTo>
                      <a:pt x="59873" y="227843"/>
                      <a:pt x="107131" y="275101"/>
                      <a:pt x="167449" y="285274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71"/>
              <p:cNvSpPr/>
              <p:nvPr/>
            </p:nvSpPr>
            <p:spPr>
              <a:xfrm>
                <a:off x="4919488" y="5037868"/>
                <a:ext cx="142875" cy="79442"/>
              </a:xfrm>
              <a:custGeom>
                <a:rect b="b" l="l" r="r" t="t"/>
                <a:pathLst>
                  <a:path extrusionOk="0" h="79442" w="142875">
                    <a:moveTo>
                      <a:pt x="142875" y="0"/>
                    </a:moveTo>
                    <a:lnTo>
                      <a:pt x="142875" y="60389"/>
                    </a:lnTo>
                    <a:cubicBezTo>
                      <a:pt x="98638" y="85793"/>
                      <a:pt x="44237" y="85793"/>
                      <a:pt x="0" y="60389"/>
                    </a:cubicBezTo>
                    <a:lnTo>
                      <a:pt x="0" y="0"/>
                    </a:lnTo>
                    <a:cubicBezTo>
                      <a:pt x="44237" y="25405"/>
                      <a:pt x="98638" y="25405"/>
                      <a:pt x="142875" y="0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71"/>
              <p:cNvSpPr/>
              <p:nvPr/>
            </p:nvSpPr>
            <p:spPr>
              <a:xfrm>
                <a:off x="11598134" y="4769644"/>
                <a:ext cx="287273" cy="287273"/>
              </a:xfrm>
              <a:custGeom>
                <a:rect b="b" l="l" r="r" t="t"/>
                <a:pathLst>
                  <a:path extrusionOk="0" h="287273" w="287273">
                    <a:moveTo>
                      <a:pt x="287274" y="143637"/>
                    </a:moveTo>
                    <a:cubicBezTo>
                      <a:pt x="287274" y="222966"/>
                      <a:pt x="222965" y="287274"/>
                      <a:pt x="143637" y="287274"/>
                    </a:cubicBezTo>
                    <a:cubicBezTo>
                      <a:pt x="64309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222966" y="0"/>
                      <a:pt x="287274" y="64309"/>
                      <a:pt x="287274" y="143637"/>
                    </a:cubicBezTo>
                    <a:close/>
                  </a:path>
                </a:pathLst>
              </a:custGeom>
              <a:solidFill>
                <a:srgbClr val="EFC4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71"/>
              <p:cNvSpPr/>
              <p:nvPr/>
            </p:nvSpPr>
            <p:spPr>
              <a:xfrm>
                <a:off x="11598135" y="4769644"/>
                <a:ext cx="167449" cy="287274"/>
              </a:xfrm>
              <a:custGeom>
                <a:rect b="b" l="l" r="r" t="t"/>
                <a:pathLst>
                  <a:path extrusionOk="0" h="287274" w="167449">
                    <a:moveTo>
                      <a:pt x="167449" y="285274"/>
                    </a:moveTo>
                    <a:cubicBezTo>
                      <a:pt x="159583" y="286613"/>
                      <a:pt x="151617" y="287283"/>
                      <a:pt x="143637" y="287274"/>
                    </a:cubicBezTo>
                    <a:cubicBezTo>
                      <a:pt x="64308" y="287274"/>
                      <a:pt x="0" y="222966"/>
                      <a:pt x="0" y="143637"/>
                    </a:cubicBezTo>
                    <a:cubicBezTo>
                      <a:pt x="0" y="64309"/>
                      <a:pt x="64309" y="0"/>
                      <a:pt x="143637" y="0"/>
                    </a:cubicBezTo>
                    <a:cubicBezTo>
                      <a:pt x="151617" y="-8"/>
                      <a:pt x="159583" y="661"/>
                      <a:pt x="167449" y="2000"/>
                    </a:cubicBezTo>
                    <a:cubicBezTo>
                      <a:pt x="89226" y="15193"/>
                      <a:pt x="36507" y="89301"/>
                      <a:pt x="49700" y="167525"/>
                    </a:cubicBezTo>
                    <a:cubicBezTo>
                      <a:pt x="59873" y="227843"/>
                      <a:pt x="107131" y="275101"/>
                      <a:pt x="167449" y="285274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71"/>
              <p:cNvSpPr/>
              <p:nvPr/>
            </p:nvSpPr>
            <p:spPr>
              <a:xfrm>
                <a:off x="11670334" y="5037868"/>
                <a:ext cx="142875" cy="79442"/>
              </a:xfrm>
              <a:custGeom>
                <a:rect b="b" l="l" r="r" t="t"/>
                <a:pathLst>
                  <a:path extrusionOk="0" h="79442" w="142875">
                    <a:moveTo>
                      <a:pt x="142875" y="0"/>
                    </a:moveTo>
                    <a:lnTo>
                      <a:pt x="142875" y="60389"/>
                    </a:lnTo>
                    <a:cubicBezTo>
                      <a:pt x="98638" y="85793"/>
                      <a:pt x="44237" y="85793"/>
                      <a:pt x="0" y="60389"/>
                    </a:cubicBezTo>
                    <a:lnTo>
                      <a:pt x="0" y="0"/>
                    </a:lnTo>
                    <a:cubicBezTo>
                      <a:pt x="44237" y="25405"/>
                      <a:pt x="98638" y="25405"/>
                      <a:pt x="142875" y="0"/>
                    </a:cubicBezTo>
                    <a:close/>
                  </a:path>
                </a:pathLst>
              </a:custGeom>
              <a:solidFill>
                <a:srgbClr val="E0830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5" name="Google Shape;505;p7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Title Slide">
  <p:cSld name="26_Title Slide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2"/>
          <p:cNvSpPr/>
          <p:nvPr/>
        </p:nvSpPr>
        <p:spPr>
          <a:xfrm>
            <a:off x="3840479" y="3373483"/>
            <a:ext cx="8351521" cy="193330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762000" sx="89000" rotWithShape="0" algn="ctr" dir="5400000" dist="635000" sy="89000">
              <a:schemeClr val="dk1">
                <a:alpha val="54509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8" name="Google Shape;508;p7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Title Slide">
  <p:cSld name="27_Title Slide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3"/>
          <p:cNvSpPr/>
          <p:nvPr/>
        </p:nvSpPr>
        <p:spPr>
          <a:xfrm flipH="1">
            <a:off x="7578707" y="2093844"/>
            <a:ext cx="4613291" cy="4764156"/>
          </a:xfrm>
          <a:custGeom>
            <a:rect b="b" l="l" r="r" t="t"/>
            <a:pathLst>
              <a:path extrusionOk="0" h="1306286" w="1264920">
                <a:moveTo>
                  <a:pt x="174171" y="487277"/>
                </a:moveTo>
                <a:cubicBezTo>
                  <a:pt x="507460" y="487277"/>
                  <a:pt x="777644" y="757460"/>
                  <a:pt x="777644" y="1090749"/>
                </a:cubicBezTo>
                <a:cubicBezTo>
                  <a:pt x="777644" y="1132410"/>
                  <a:pt x="773422" y="1173085"/>
                  <a:pt x="765383" y="1212370"/>
                </a:cubicBezTo>
                <a:lnTo>
                  <a:pt x="736230" y="1306286"/>
                </a:lnTo>
                <a:lnTo>
                  <a:pt x="0" y="1306286"/>
                </a:lnTo>
                <a:lnTo>
                  <a:pt x="0" y="515850"/>
                </a:lnTo>
                <a:lnTo>
                  <a:pt x="52550" y="499537"/>
                </a:lnTo>
                <a:cubicBezTo>
                  <a:pt x="91835" y="491498"/>
                  <a:pt x="132510" y="487277"/>
                  <a:pt x="174171" y="487277"/>
                </a:cubicBezTo>
                <a:close/>
                <a:moveTo>
                  <a:pt x="174171" y="0"/>
                </a:moveTo>
                <a:cubicBezTo>
                  <a:pt x="776575" y="0"/>
                  <a:pt x="1264920" y="488345"/>
                  <a:pt x="1264920" y="1090749"/>
                </a:cubicBezTo>
                <a:cubicBezTo>
                  <a:pt x="1264920" y="1128399"/>
                  <a:pt x="1263012" y="1165604"/>
                  <a:pt x="1259289" y="1202272"/>
                </a:cubicBezTo>
                <a:lnTo>
                  <a:pt x="1243414" y="1306286"/>
                </a:lnTo>
                <a:lnTo>
                  <a:pt x="885984" y="1306286"/>
                </a:lnTo>
                <a:lnTo>
                  <a:pt x="906148" y="1241328"/>
                </a:lnTo>
                <a:cubicBezTo>
                  <a:pt x="916101" y="1192689"/>
                  <a:pt x="921328" y="1142330"/>
                  <a:pt x="921328" y="1090749"/>
                </a:cubicBezTo>
                <a:cubicBezTo>
                  <a:pt x="921328" y="678106"/>
                  <a:pt x="586815" y="343592"/>
                  <a:pt x="174171" y="343592"/>
                </a:cubicBezTo>
                <a:cubicBezTo>
                  <a:pt x="122591" y="343592"/>
                  <a:pt x="72231" y="348819"/>
                  <a:pt x="23593" y="358772"/>
                </a:cubicBezTo>
                <a:lnTo>
                  <a:pt x="0" y="366096"/>
                </a:lnTo>
                <a:lnTo>
                  <a:pt x="0" y="15193"/>
                </a:lnTo>
                <a:lnTo>
                  <a:pt x="62648" y="5632"/>
                </a:lnTo>
                <a:cubicBezTo>
                  <a:pt x="99316" y="1908"/>
                  <a:pt x="136521" y="0"/>
                  <a:pt x="1741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" name="Google Shape;511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779622" y="788738"/>
            <a:ext cx="4652565" cy="6069262"/>
          </a:xfrm>
          <a:prstGeom prst="rect">
            <a:avLst/>
          </a:prstGeom>
          <a:noFill/>
          <a:ln>
            <a:noFill/>
          </a:ln>
          <a:effectLst>
            <a:outerShdw blurRad="660400" rotWithShape="0" algn="tl" dir="2700000" dist="254000">
              <a:srgbClr val="000000">
                <a:alpha val="14509"/>
              </a:srgbClr>
            </a:outerShdw>
          </a:effectLst>
        </p:spPr>
      </p:pic>
      <p:sp>
        <p:nvSpPr>
          <p:cNvPr id="512" name="Google Shape;512;p73"/>
          <p:cNvSpPr txBox="1"/>
          <p:nvPr/>
        </p:nvSpPr>
        <p:spPr>
          <a:xfrm>
            <a:off x="10423412" y="6152021"/>
            <a:ext cx="15024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Live Streaming</a:t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CINEMA MOVIE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7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Title Slide">
  <p:cSld name="28_Title Slide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4"/>
          <p:cNvSpPr/>
          <p:nvPr/>
        </p:nvSpPr>
        <p:spPr>
          <a:xfrm>
            <a:off x="470255" y="1047594"/>
            <a:ext cx="11451772" cy="467280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762000" sx="89000" rotWithShape="0" algn="ctr" dir="5400000" dist="635000" sy="89000">
              <a:schemeClr val="dk1">
                <a:alpha val="54509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16" name="Google Shape;516;p74"/>
          <p:cNvGrpSpPr/>
          <p:nvPr/>
        </p:nvGrpSpPr>
        <p:grpSpPr>
          <a:xfrm>
            <a:off x="1333187" y="782504"/>
            <a:ext cx="3663739" cy="5202449"/>
            <a:chOff x="19740901" y="3907229"/>
            <a:chExt cx="2810409" cy="3990736"/>
          </a:xfrm>
        </p:grpSpPr>
        <p:sp>
          <p:nvSpPr>
            <p:cNvPr id="517" name="Google Shape;517;p74"/>
            <p:cNvSpPr/>
            <p:nvPr/>
          </p:nvSpPr>
          <p:spPr>
            <a:xfrm>
              <a:off x="19740901" y="3907229"/>
              <a:ext cx="2810409" cy="3990736"/>
            </a:xfrm>
            <a:custGeom>
              <a:rect b="b" l="l" r="r" t="t"/>
              <a:pathLst>
                <a:path extrusionOk="0" h="1183" w="834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1270000" sx="74000" rotWithShape="0" algn="ctr" dir="5400000" dist="762000" sy="74000">
                <a:srgbClr val="3F3F3F">
                  <a:alpha val="30588"/>
                </a:srgbClr>
              </a:outerShdw>
            </a:effectLst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8" name="Google Shape;518;p74"/>
            <p:cNvGrpSpPr/>
            <p:nvPr/>
          </p:nvGrpSpPr>
          <p:grpSpPr>
            <a:xfrm>
              <a:off x="21066819" y="4065780"/>
              <a:ext cx="104590" cy="53974"/>
              <a:chOff x="21066819" y="4065780"/>
              <a:chExt cx="104590" cy="53974"/>
            </a:xfrm>
          </p:grpSpPr>
          <p:sp>
            <p:nvSpPr>
              <p:cNvPr id="519" name="Google Shape;519;p74"/>
              <p:cNvSpPr/>
              <p:nvPr/>
            </p:nvSpPr>
            <p:spPr>
              <a:xfrm>
                <a:off x="21120800" y="4069152"/>
                <a:ext cx="50609" cy="5060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74"/>
              <p:cNvSpPr/>
              <p:nvPr/>
            </p:nvSpPr>
            <p:spPr>
              <a:xfrm>
                <a:off x="21120800" y="4065780"/>
                <a:ext cx="50609" cy="5060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74"/>
              <p:cNvSpPr/>
              <p:nvPr/>
            </p:nvSpPr>
            <p:spPr>
              <a:xfrm>
                <a:off x="21130921" y="4075899"/>
                <a:ext cx="30366" cy="3036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74"/>
              <p:cNvSpPr/>
              <p:nvPr/>
            </p:nvSpPr>
            <p:spPr>
              <a:xfrm>
                <a:off x="21137668" y="4082646"/>
                <a:ext cx="16870" cy="1686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74"/>
              <p:cNvSpPr/>
              <p:nvPr/>
            </p:nvSpPr>
            <p:spPr>
              <a:xfrm>
                <a:off x="21144416" y="4089393"/>
                <a:ext cx="3375" cy="3374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74"/>
              <p:cNvSpPr/>
              <p:nvPr/>
            </p:nvSpPr>
            <p:spPr>
              <a:xfrm>
                <a:off x="21066819" y="4082646"/>
                <a:ext cx="23618" cy="2361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5" name="Google Shape;525;p74"/>
            <p:cNvSpPr/>
            <p:nvPr/>
          </p:nvSpPr>
          <p:spPr>
            <a:xfrm>
              <a:off x="19909591" y="4241197"/>
              <a:ext cx="2476398" cy="330256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1270000" sx="74000" rotWithShape="0" algn="ctr" dir="5400000" dist="762000" sy="74000">
                <a:srgbClr val="3F3F3F">
                  <a:alpha val="30588"/>
                </a:srgbClr>
              </a:outerShdw>
            </a:effectLst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6" name="Google Shape;526;p74"/>
            <p:cNvGrpSpPr/>
            <p:nvPr/>
          </p:nvGrpSpPr>
          <p:grpSpPr>
            <a:xfrm>
              <a:off x="21043201" y="7614599"/>
              <a:ext cx="209178" cy="212525"/>
              <a:chOff x="21043201" y="7614599"/>
              <a:chExt cx="209178" cy="212525"/>
            </a:xfrm>
          </p:grpSpPr>
          <p:sp>
            <p:nvSpPr>
              <p:cNvPr id="527" name="Google Shape;527;p74"/>
              <p:cNvSpPr/>
              <p:nvPr/>
            </p:nvSpPr>
            <p:spPr>
              <a:xfrm>
                <a:off x="21043201" y="7614599"/>
                <a:ext cx="209178" cy="212525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74"/>
              <p:cNvSpPr/>
              <p:nvPr/>
            </p:nvSpPr>
            <p:spPr>
              <a:xfrm>
                <a:off x="21093809" y="7665199"/>
                <a:ext cx="107963" cy="107949"/>
              </a:xfrm>
              <a:custGeom>
                <a:rect b="b" l="l" r="r" t="t"/>
                <a:pathLst>
                  <a:path extrusionOk="0" h="32" w="32">
                    <a:moveTo>
                      <a:pt x="30" y="21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5"/>
                      <a:pt x="25" y="28"/>
                      <a:pt x="2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7" y="28"/>
                      <a:pt x="4" y="25"/>
                      <a:pt x="4" y="2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7"/>
                      <a:pt x="7" y="4"/>
                      <a:pt x="1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5" y="4"/>
                      <a:pt x="28" y="7"/>
                      <a:pt x="28" y="1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5"/>
                      <a:pt x="28" y="0"/>
                      <a:pt x="2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8"/>
                      <a:pt x="5" y="32"/>
                      <a:pt x="1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8" y="32"/>
                      <a:pt x="32" y="28"/>
                      <a:pt x="32" y="21"/>
                    </a:cubicBezTo>
                    <a:lnTo>
                      <a:pt x="30" y="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9" name="Google Shape;529;p74"/>
          <p:cNvGrpSpPr/>
          <p:nvPr/>
        </p:nvGrpSpPr>
        <p:grpSpPr>
          <a:xfrm rot="1246413">
            <a:off x="9767238" y="414273"/>
            <a:ext cx="685541" cy="615791"/>
            <a:chOff x="8198248" y="568720"/>
            <a:chExt cx="1249375" cy="1122259"/>
          </a:xfrm>
        </p:grpSpPr>
        <p:sp>
          <p:nvSpPr>
            <p:cNvPr id="530" name="Google Shape;530;p74"/>
            <p:cNvSpPr/>
            <p:nvPr/>
          </p:nvSpPr>
          <p:spPr>
            <a:xfrm rot="-5392800">
              <a:off x="8765113" y="344247"/>
              <a:ext cx="117067" cy="1247711"/>
            </a:xfrm>
            <a:custGeom>
              <a:rect b="b" l="l" r="r" t="t"/>
              <a:pathLst>
                <a:path extrusionOk="0" h="1247711" w="117067">
                  <a:moveTo>
                    <a:pt x="0" y="0"/>
                  </a:moveTo>
                  <a:lnTo>
                    <a:pt x="117068" y="0"/>
                  </a:lnTo>
                  <a:lnTo>
                    <a:pt x="117068" y="1247711"/>
                  </a:lnTo>
                  <a:lnTo>
                    <a:pt x="0" y="12477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74"/>
            <p:cNvSpPr/>
            <p:nvPr/>
          </p:nvSpPr>
          <p:spPr>
            <a:xfrm>
              <a:off x="8199568" y="908320"/>
              <a:ext cx="123493" cy="117079"/>
            </a:xfrm>
            <a:custGeom>
              <a:rect b="b" l="l" r="r" t="t"/>
              <a:pathLst>
                <a:path extrusionOk="0" h="117079" w="123493">
                  <a:moveTo>
                    <a:pt x="41547" y="0"/>
                  </a:moveTo>
                  <a:lnTo>
                    <a:pt x="104" y="62361"/>
                  </a:lnTo>
                  <a:lnTo>
                    <a:pt x="0" y="117010"/>
                  </a:lnTo>
                  <a:lnTo>
                    <a:pt x="45819" y="117079"/>
                  </a:lnTo>
                  <a:lnTo>
                    <a:pt x="123494" y="174"/>
                  </a:lnTo>
                  <a:lnTo>
                    <a:pt x="415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74"/>
            <p:cNvSpPr/>
            <p:nvPr/>
          </p:nvSpPr>
          <p:spPr>
            <a:xfrm>
              <a:off x="8329245" y="908667"/>
              <a:ext cx="159552" cy="117079"/>
            </a:xfrm>
            <a:custGeom>
              <a:rect b="b" l="l" r="r" t="t"/>
              <a:pathLst>
                <a:path extrusionOk="0" h="117079" w="159552">
                  <a:moveTo>
                    <a:pt x="81912" y="117079"/>
                  </a:moveTo>
                  <a:lnTo>
                    <a:pt x="0" y="116940"/>
                  </a:lnTo>
                  <a:lnTo>
                    <a:pt x="77640" y="0"/>
                  </a:lnTo>
                  <a:lnTo>
                    <a:pt x="159552" y="174"/>
                  </a:lnTo>
                  <a:lnTo>
                    <a:pt x="81912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74"/>
            <p:cNvSpPr/>
            <p:nvPr/>
          </p:nvSpPr>
          <p:spPr>
            <a:xfrm>
              <a:off x="8495015" y="909015"/>
              <a:ext cx="159587" cy="117079"/>
            </a:xfrm>
            <a:custGeom>
              <a:rect b="b" l="l" r="r" t="t"/>
              <a:pathLst>
                <a:path extrusionOk="0" h="117079" w="159587">
                  <a:moveTo>
                    <a:pt x="81913" y="117079"/>
                  </a:moveTo>
                  <a:lnTo>
                    <a:pt x="0" y="116906"/>
                  </a:lnTo>
                  <a:lnTo>
                    <a:pt x="77640" y="0"/>
                  </a:lnTo>
                  <a:lnTo>
                    <a:pt x="159587" y="139"/>
                  </a:lnTo>
                  <a:lnTo>
                    <a:pt x="81913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74"/>
            <p:cNvSpPr/>
            <p:nvPr/>
          </p:nvSpPr>
          <p:spPr>
            <a:xfrm>
              <a:off x="8660786" y="909362"/>
              <a:ext cx="159587" cy="117079"/>
            </a:xfrm>
            <a:custGeom>
              <a:rect b="b" l="l" r="r" t="t"/>
              <a:pathLst>
                <a:path extrusionOk="0" h="117079" w="159587">
                  <a:moveTo>
                    <a:pt x="81913" y="117079"/>
                  </a:moveTo>
                  <a:lnTo>
                    <a:pt x="0" y="116906"/>
                  </a:lnTo>
                  <a:lnTo>
                    <a:pt x="77675" y="0"/>
                  </a:lnTo>
                  <a:lnTo>
                    <a:pt x="159587" y="139"/>
                  </a:lnTo>
                  <a:lnTo>
                    <a:pt x="81913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74"/>
            <p:cNvSpPr/>
            <p:nvPr/>
          </p:nvSpPr>
          <p:spPr>
            <a:xfrm>
              <a:off x="8826591" y="909709"/>
              <a:ext cx="159586" cy="117044"/>
            </a:xfrm>
            <a:custGeom>
              <a:rect b="b" l="l" r="r" t="t"/>
              <a:pathLst>
                <a:path extrusionOk="0" h="117044" w="159586">
                  <a:moveTo>
                    <a:pt x="81912" y="117045"/>
                  </a:moveTo>
                  <a:lnTo>
                    <a:pt x="0" y="116906"/>
                  </a:lnTo>
                  <a:lnTo>
                    <a:pt x="77640" y="0"/>
                  </a:lnTo>
                  <a:lnTo>
                    <a:pt x="159587" y="139"/>
                  </a:lnTo>
                  <a:lnTo>
                    <a:pt x="81912" y="11704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74"/>
            <p:cNvSpPr/>
            <p:nvPr/>
          </p:nvSpPr>
          <p:spPr>
            <a:xfrm>
              <a:off x="8992362" y="910022"/>
              <a:ext cx="159552" cy="117079"/>
            </a:xfrm>
            <a:custGeom>
              <a:rect b="b" l="l" r="r" t="t"/>
              <a:pathLst>
                <a:path extrusionOk="0" h="117079" w="159552">
                  <a:moveTo>
                    <a:pt x="81912" y="117079"/>
                  </a:moveTo>
                  <a:lnTo>
                    <a:pt x="0" y="116906"/>
                  </a:lnTo>
                  <a:lnTo>
                    <a:pt x="77674" y="0"/>
                  </a:lnTo>
                  <a:lnTo>
                    <a:pt x="159552" y="174"/>
                  </a:lnTo>
                  <a:lnTo>
                    <a:pt x="81912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74"/>
            <p:cNvSpPr/>
            <p:nvPr/>
          </p:nvSpPr>
          <p:spPr>
            <a:xfrm>
              <a:off x="9158132" y="910369"/>
              <a:ext cx="159586" cy="117079"/>
            </a:xfrm>
            <a:custGeom>
              <a:rect b="b" l="l" r="r" t="t"/>
              <a:pathLst>
                <a:path extrusionOk="0" h="117079" w="159586">
                  <a:moveTo>
                    <a:pt x="81912" y="117079"/>
                  </a:moveTo>
                  <a:lnTo>
                    <a:pt x="0" y="116906"/>
                  </a:lnTo>
                  <a:lnTo>
                    <a:pt x="77640" y="0"/>
                  </a:lnTo>
                  <a:lnTo>
                    <a:pt x="159587" y="174"/>
                  </a:lnTo>
                  <a:lnTo>
                    <a:pt x="81912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74"/>
            <p:cNvSpPr/>
            <p:nvPr/>
          </p:nvSpPr>
          <p:spPr>
            <a:xfrm>
              <a:off x="9323937" y="910717"/>
              <a:ext cx="123424" cy="117079"/>
            </a:xfrm>
            <a:custGeom>
              <a:rect b="b" l="l" r="r" t="t"/>
              <a:pathLst>
                <a:path extrusionOk="0" h="117079" w="123424">
                  <a:moveTo>
                    <a:pt x="123425" y="104"/>
                  </a:moveTo>
                  <a:lnTo>
                    <a:pt x="77640" y="0"/>
                  </a:lnTo>
                  <a:lnTo>
                    <a:pt x="0" y="116906"/>
                  </a:lnTo>
                  <a:lnTo>
                    <a:pt x="81913" y="117079"/>
                  </a:lnTo>
                  <a:lnTo>
                    <a:pt x="123320" y="54718"/>
                  </a:lnTo>
                  <a:lnTo>
                    <a:pt x="123425" y="104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74"/>
            <p:cNvSpPr/>
            <p:nvPr/>
          </p:nvSpPr>
          <p:spPr>
            <a:xfrm>
              <a:off x="8199811" y="568720"/>
              <a:ext cx="1225561" cy="339217"/>
            </a:xfrm>
            <a:custGeom>
              <a:rect b="b" l="l" r="r" t="t"/>
              <a:pathLst>
                <a:path extrusionOk="0" h="339217" w="1225561">
                  <a:moveTo>
                    <a:pt x="0" y="339217"/>
                  </a:moveTo>
                  <a:lnTo>
                    <a:pt x="1225561" y="115134"/>
                  </a:lnTo>
                  <a:lnTo>
                    <a:pt x="1204511" y="0"/>
                  </a:lnTo>
                  <a:lnTo>
                    <a:pt x="243" y="220158"/>
                  </a:lnTo>
                  <a:lnTo>
                    <a:pt x="0" y="3392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74"/>
            <p:cNvSpPr/>
            <p:nvPr/>
          </p:nvSpPr>
          <p:spPr>
            <a:xfrm>
              <a:off x="8199811" y="770917"/>
              <a:ext cx="98482" cy="137021"/>
            </a:xfrm>
            <a:custGeom>
              <a:rect b="b" l="l" r="r" t="t"/>
              <a:pathLst>
                <a:path extrusionOk="0" h="137021" w="98482">
                  <a:moveTo>
                    <a:pt x="17925" y="14730"/>
                  </a:moveTo>
                  <a:lnTo>
                    <a:pt x="174" y="56282"/>
                  </a:lnTo>
                  <a:lnTo>
                    <a:pt x="0" y="137021"/>
                  </a:lnTo>
                  <a:lnTo>
                    <a:pt x="43423" y="129065"/>
                  </a:lnTo>
                  <a:lnTo>
                    <a:pt x="98483" y="0"/>
                  </a:lnTo>
                  <a:lnTo>
                    <a:pt x="17925" y="147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74"/>
            <p:cNvSpPr/>
            <p:nvPr/>
          </p:nvSpPr>
          <p:spPr>
            <a:xfrm>
              <a:off x="8325702" y="741108"/>
              <a:ext cx="135687" cy="143830"/>
            </a:xfrm>
            <a:custGeom>
              <a:rect b="b" l="l" r="r" t="t"/>
              <a:pathLst>
                <a:path extrusionOk="0" h="143830" w="135687">
                  <a:moveTo>
                    <a:pt x="80593" y="129065"/>
                  </a:moveTo>
                  <a:lnTo>
                    <a:pt x="0" y="143830"/>
                  </a:lnTo>
                  <a:lnTo>
                    <a:pt x="55095" y="14730"/>
                  </a:lnTo>
                  <a:lnTo>
                    <a:pt x="135687" y="0"/>
                  </a:lnTo>
                  <a:lnTo>
                    <a:pt x="80593" y="12906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74"/>
            <p:cNvSpPr/>
            <p:nvPr/>
          </p:nvSpPr>
          <p:spPr>
            <a:xfrm>
              <a:off x="8488798" y="711265"/>
              <a:ext cx="135686" cy="143830"/>
            </a:xfrm>
            <a:custGeom>
              <a:rect b="b" l="l" r="r" t="t"/>
              <a:pathLst>
                <a:path extrusionOk="0" h="143830" w="135686">
                  <a:moveTo>
                    <a:pt x="80558" y="129100"/>
                  </a:moveTo>
                  <a:lnTo>
                    <a:pt x="0" y="143830"/>
                  </a:lnTo>
                  <a:lnTo>
                    <a:pt x="55095" y="14730"/>
                  </a:lnTo>
                  <a:lnTo>
                    <a:pt x="135687" y="0"/>
                  </a:lnTo>
                  <a:lnTo>
                    <a:pt x="80558" y="129100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74"/>
            <p:cNvSpPr/>
            <p:nvPr/>
          </p:nvSpPr>
          <p:spPr>
            <a:xfrm>
              <a:off x="8651858" y="681492"/>
              <a:ext cx="135687" cy="143795"/>
            </a:xfrm>
            <a:custGeom>
              <a:rect b="b" l="l" r="r" t="t"/>
              <a:pathLst>
                <a:path extrusionOk="0" h="143795" w="135687">
                  <a:moveTo>
                    <a:pt x="80558" y="129065"/>
                  </a:moveTo>
                  <a:lnTo>
                    <a:pt x="0" y="143796"/>
                  </a:lnTo>
                  <a:lnTo>
                    <a:pt x="55095" y="14730"/>
                  </a:lnTo>
                  <a:lnTo>
                    <a:pt x="135687" y="0"/>
                  </a:lnTo>
                  <a:lnTo>
                    <a:pt x="80558" y="12906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74"/>
            <p:cNvSpPr/>
            <p:nvPr/>
          </p:nvSpPr>
          <p:spPr>
            <a:xfrm>
              <a:off x="8814919" y="651648"/>
              <a:ext cx="135722" cy="143830"/>
            </a:xfrm>
            <a:custGeom>
              <a:rect b="b" l="l" r="r" t="t"/>
              <a:pathLst>
                <a:path extrusionOk="0" h="143830" w="135722">
                  <a:moveTo>
                    <a:pt x="80628" y="129065"/>
                  </a:moveTo>
                  <a:lnTo>
                    <a:pt x="0" y="143830"/>
                  </a:lnTo>
                  <a:lnTo>
                    <a:pt x="55095" y="14730"/>
                  </a:lnTo>
                  <a:lnTo>
                    <a:pt x="135722" y="0"/>
                  </a:lnTo>
                  <a:lnTo>
                    <a:pt x="80628" y="12906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74"/>
            <p:cNvSpPr/>
            <p:nvPr/>
          </p:nvSpPr>
          <p:spPr>
            <a:xfrm>
              <a:off x="8978015" y="621840"/>
              <a:ext cx="135686" cy="143830"/>
            </a:xfrm>
            <a:custGeom>
              <a:rect b="b" l="l" r="r" t="t"/>
              <a:pathLst>
                <a:path extrusionOk="0" h="143830" w="135686">
                  <a:moveTo>
                    <a:pt x="80592" y="129100"/>
                  </a:moveTo>
                  <a:lnTo>
                    <a:pt x="0" y="143830"/>
                  </a:lnTo>
                  <a:lnTo>
                    <a:pt x="55095" y="14730"/>
                  </a:lnTo>
                  <a:lnTo>
                    <a:pt x="135687" y="0"/>
                  </a:lnTo>
                  <a:lnTo>
                    <a:pt x="80592" y="129100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74"/>
            <p:cNvSpPr/>
            <p:nvPr/>
          </p:nvSpPr>
          <p:spPr>
            <a:xfrm>
              <a:off x="9141110" y="592032"/>
              <a:ext cx="135686" cy="143830"/>
            </a:xfrm>
            <a:custGeom>
              <a:rect b="b" l="l" r="r" t="t"/>
              <a:pathLst>
                <a:path extrusionOk="0" h="143830" w="135686">
                  <a:moveTo>
                    <a:pt x="80558" y="129065"/>
                  </a:moveTo>
                  <a:lnTo>
                    <a:pt x="0" y="143830"/>
                  </a:lnTo>
                  <a:lnTo>
                    <a:pt x="55060" y="14730"/>
                  </a:lnTo>
                  <a:lnTo>
                    <a:pt x="135687" y="0"/>
                  </a:lnTo>
                  <a:lnTo>
                    <a:pt x="80558" y="12906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74"/>
            <p:cNvSpPr/>
            <p:nvPr/>
          </p:nvSpPr>
          <p:spPr>
            <a:xfrm>
              <a:off x="9304171" y="568720"/>
              <a:ext cx="109980" cy="137298"/>
            </a:xfrm>
            <a:custGeom>
              <a:rect b="b" l="l" r="r" t="t"/>
              <a:pathLst>
                <a:path extrusionOk="0" h="137298" w="109980">
                  <a:moveTo>
                    <a:pt x="100150" y="0"/>
                  </a:moveTo>
                  <a:lnTo>
                    <a:pt x="55094" y="8234"/>
                  </a:lnTo>
                  <a:lnTo>
                    <a:pt x="0" y="137299"/>
                  </a:lnTo>
                  <a:lnTo>
                    <a:pt x="80592" y="122569"/>
                  </a:lnTo>
                  <a:lnTo>
                    <a:pt x="109981" y="53711"/>
                  </a:lnTo>
                  <a:lnTo>
                    <a:pt x="100150" y="0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74"/>
            <p:cNvSpPr/>
            <p:nvPr/>
          </p:nvSpPr>
          <p:spPr>
            <a:xfrm>
              <a:off x="8199568" y="767338"/>
              <a:ext cx="235941" cy="258443"/>
            </a:xfrm>
            <a:custGeom>
              <a:rect b="b" l="l" r="r" t="t"/>
              <a:pathLst>
                <a:path extrusionOk="0" h="258443" w="235941">
                  <a:moveTo>
                    <a:pt x="235698" y="258443"/>
                  </a:moveTo>
                  <a:lnTo>
                    <a:pt x="0" y="257991"/>
                  </a:lnTo>
                  <a:lnTo>
                    <a:pt x="486" y="21262"/>
                  </a:lnTo>
                  <a:lnTo>
                    <a:pt x="118387" y="0"/>
                  </a:lnTo>
                  <a:lnTo>
                    <a:pt x="235941" y="142649"/>
                  </a:lnTo>
                  <a:lnTo>
                    <a:pt x="235698" y="2584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74"/>
            <p:cNvSpPr/>
            <p:nvPr/>
          </p:nvSpPr>
          <p:spPr>
            <a:xfrm>
              <a:off x="8243060" y="812676"/>
              <a:ext cx="41685" cy="41689"/>
            </a:xfrm>
            <a:custGeom>
              <a:rect b="b" l="l" r="r" t="t"/>
              <a:pathLst>
                <a:path extrusionOk="0" h="41689" w="41685">
                  <a:moveTo>
                    <a:pt x="41686" y="20845"/>
                  </a:moveTo>
                  <a:cubicBezTo>
                    <a:pt x="41686" y="32357"/>
                    <a:pt x="32354" y="41690"/>
                    <a:pt x="20843" y="41690"/>
                  </a:cubicBezTo>
                  <a:cubicBezTo>
                    <a:pt x="9332" y="41690"/>
                    <a:pt x="0" y="32357"/>
                    <a:pt x="0" y="20845"/>
                  </a:cubicBezTo>
                  <a:cubicBezTo>
                    <a:pt x="0" y="9333"/>
                    <a:pt x="9332" y="0"/>
                    <a:pt x="20843" y="0"/>
                  </a:cubicBezTo>
                  <a:cubicBezTo>
                    <a:pt x="32354" y="0"/>
                    <a:pt x="41686" y="9333"/>
                    <a:pt x="41686" y="20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74"/>
            <p:cNvSpPr/>
            <p:nvPr/>
          </p:nvSpPr>
          <p:spPr>
            <a:xfrm>
              <a:off x="8242782" y="956263"/>
              <a:ext cx="41685" cy="41689"/>
            </a:xfrm>
            <a:custGeom>
              <a:rect b="b" l="l" r="r" t="t"/>
              <a:pathLst>
                <a:path extrusionOk="0" h="41689" w="41685">
                  <a:moveTo>
                    <a:pt x="41686" y="20845"/>
                  </a:moveTo>
                  <a:cubicBezTo>
                    <a:pt x="41686" y="32357"/>
                    <a:pt x="32354" y="41690"/>
                    <a:pt x="20843" y="41690"/>
                  </a:cubicBezTo>
                  <a:cubicBezTo>
                    <a:pt x="9332" y="41690"/>
                    <a:pt x="0" y="32357"/>
                    <a:pt x="0" y="20845"/>
                  </a:cubicBezTo>
                  <a:cubicBezTo>
                    <a:pt x="0" y="9333"/>
                    <a:pt x="9332" y="0"/>
                    <a:pt x="20843" y="0"/>
                  </a:cubicBezTo>
                  <a:cubicBezTo>
                    <a:pt x="32354" y="0"/>
                    <a:pt x="41686" y="9333"/>
                    <a:pt x="41686" y="20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74"/>
            <p:cNvSpPr/>
            <p:nvPr/>
          </p:nvSpPr>
          <p:spPr>
            <a:xfrm>
              <a:off x="8358182" y="956506"/>
              <a:ext cx="41685" cy="41689"/>
            </a:xfrm>
            <a:custGeom>
              <a:rect b="b" l="l" r="r" t="t"/>
              <a:pathLst>
                <a:path extrusionOk="0" h="41689" w="41685">
                  <a:moveTo>
                    <a:pt x="41686" y="20845"/>
                  </a:moveTo>
                  <a:cubicBezTo>
                    <a:pt x="41686" y="32357"/>
                    <a:pt x="32354" y="41690"/>
                    <a:pt x="20843" y="41690"/>
                  </a:cubicBezTo>
                  <a:cubicBezTo>
                    <a:pt x="9332" y="41690"/>
                    <a:pt x="0" y="32357"/>
                    <a:pt x="0" y="20845"/>
                  </a:cubicBezTo>
                  <a:cubicBezTo>
                    <a:pt x="0" y="9333"/>
                    <a:pt x="9332" y="0"/>
                    <a:pt x="20843" y="0"/>
                  </a:cubicBezTo>
                  <a:cubicBezTo>
                    <a:pt x="32354" y="0"/>
                    <a:pt x="41686" y="9333"/>
                    <a:pt x="41686" y="20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74"/>
            <p:cNvSpPr/>
            <p:nvPr/>
          </p:nvSpPr>
          <p:spPr>
            <a:xfrm>
              <a:off x="8198248" y="1025330"/>
              <a:ext cx="1248905" cy="665649"/>
            </a:xfrm>
            <a:custGeom>
              <a:rect b="b" l="l" r="r" t="t"/>
              <a:pathLst>
                <a:path extrusionOk="0" h="665649" w="1248905">
                  <a:moveTo>
                    <a:pt x="1320" y="0"/>
                  </a:moveTo>
                  <a:lnTo>
                    <a:pt x="0" y="645986"/>
                  </a:lnTo>
                  <a:cubicBezTo>
                    <a:pt x="0" y="655438"/>
                    <a:pt x="7641" y="663110"/>
                    <a:pt x="17091" y="663148"/>
                  </a:cubicBezTo>
                  <a:lnTo>
                    <a:pt x="1230391" y="665650"/>
                  </a:lnTo>
                  <a:cubicBezTo>
                    <a:pt x="1239849" y="665669"/>
                    <a:pt x="1247532" y="658016"/>
                    <a:pt x="1247551" y="648557"/>
                  </a:cubicBezTo>
                  <a:lnTo>
                    <a:pt x="1248905" y="25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3" name="Google Shape;553;p74"/>
          <p:cNvSpPr/>
          <p:nvPr/>
        </p:nvSpPr>
        <p:spPr>
          <a:xfrm>
            <a:off x="8813836" y="596376"/>
            <a:ext cx="924451" cy="832746"/>
          </a:xfrm>
          <a:custGeom>
            <a:rect b="b" l="l" r="r" t="t"/>
            <a:pathLst>
              <a:path extrusionOk="0" h="3984397" w="4423174">
                <a:moveTo>
                  <a:pt x="2714722" y="2380313"/>
                </a:moveTo>
                <a:cubicBezTo>
                  <a:pt x="2405496" y="2380194"/>
                  <a:pt x="2154725" y="2630829"/>
                  <a:pt x="2154609" y="2940124"/>
                </a:cubicBezTo>
                <a:cubicBezTo>
                  <a:pt x="2154495" y="3249415"/>
                  <a:pt x="2405073" y="3500239"/>
                  <a:pt x="2714297" y="3500360"/>
                </a:cubicBezTo>
                <a:lnTo>
                  <a:pt x="2713249" y="3499518"/>
                </a:lnTo>
                <a:cubicBezTo>
                  <a:pt x="2713531" y="3499518"/>
                  <a:pt x="2713813" y="3499518"/>
                  <a:pt x="2714091" y="3499518"/>
                </a:cubicBezTo>
                <a:cubicBezTo>
                  <a:pt x="3023201" y="3499869"/>
                  <a:pt x="3274061" y="3249509"/>
                  <a:pt x="3274411" y="2940337"/>
                </a:cubicBezTo>
                <a:cubicBezTo>
                  <a:pt x="3274411" y="2631127"/>
                  <a:pt x="3023862" y="2380429"/>
                  <a:pt x="2714722" y="2380313"/>
                </a:cubicBezTo>
                <a:close/>
                <a:moveTo>
                  <a:pt x="1271526" y="2379474"/>
                </a:moveTo>
                <a:cubicBezTo>
                  <a:pt x="962307" y="2379474"/>
                  <a:pt x="711629" y="2630202"/>
                  <a:pt x="711629" y="2939496"/>
                </a:cubicBezTo>
                <a:cubicBezTo>
                  <a:pt x="711629" y="3248784"/>
                  <a:pt x="962302" y="3499518"/>
                  <a:pt x="1271526" y="3499518"/>
                </a:cubicBezTo>
                <a:cubicBezTo>
                  <a:pt x="1580752" y="3499518"/>
                  <a:pt x="1831431" y="3248788"/>
                  <a:pt x="1831431" y="2939496"/>
                </a:cubicBezTo>
                <a:cubicBezTo>
                  <a:pt x="1831431" y="2630202"/>
                  <a:pt x="1580752" y="2379474"/>
                  <a:pt x="1271526" y="2379474"/>
                </a:cubicBezTo>
                <a:close/>
                <a:moveTo>
                  <a:pt x="1992597" y="2241566"/>
                </a:moveTo>
                <a:cubicBezTo>
                  <a:pt x="1954584" y="2241682"/>
                  <a:pt x="1923861" y="2272598"/>
                  <a:pt x="1923975" y="2310622"/>
                </a:cubicBezTo>
                <a:cubicBezTo>
                  <a:pt x="1924031" y="2329630"/>
                  <a:pt x="1931787" y="2346823"/>
                  <a:pt x="1944285" y="2359241"/>
                </a:cubicBezTo>
                <a:lnTo>
                  <a:pt x="1992927" y="2379222"/>
                </a:lnTo>
                <a:lnTo>
                  <a:pt x="1992831" y="2379258"/>
                </a:lnTo>
                <a:lnTo>
                  <a:pt x="1991969" y="2379265"/>
                </a:lnTo>
                <a:cubicBezTo>
                  <a:pt x="1992247" y="2379265"/>
                  <a:pt x="1992529" y="2379269"/>
                  <a:pt x="1992811" y="2379269"/>
                </a:cubicBezTo>
                <a:lnTo>
                  <a:pt x="1992831" y="2379258"/>
                </a:lnTo>
                <a:lnTo>
                  <a:pt x="1993020" y="2379258"/>
                </a:lnTo>
                <a:lnTo>
                  <a:pt x="1992927" y="2379222"/>
                </a:lnTo>
                <a:lnTo>
                  <a:pt x="2041482" y="2359096"/>
                </a:lnTo>
                <a:cubicBezTo>
                  <a:pt x="2053938" y="2346635"/>
                  <a:pt x="2061642" y="2329423"/>
                  <a:pt x="2061642" y="2310413"/>
                </a:cubicBezTo>
                <a:cubicBezTo>
                  <a:pt x="2061642" y="2310345"/>
                  <a:pt x="2061642" y="2310272"/>
                  <a:pt x="2061642" y="2310204"/>
                </a:cubicBezTo>
                <a:cubicBezTo>
                  <a:pt x="2061526" y="2272180"/>
                  <a:pt x="2030614" y="2241452"/>
                  <a:pt x="1992597" y="2241566"/>
                </a:cubicBezTo>
                <a:close/>
                <a:moveTo>
                  <a:pt x="2292067" y="2043414"/>
                </a:moveTo>
                <a:cubicBezTo>
                  <a:pt x="2254047" y="2043414"/>
                  <a:pt x="2223231" y="2074237"/>
                  <a:pt x="2223231" y="2112266"/>
                </a:cubicBezTo>
                <a:cubicBezTo>
                  <a:pt x="2223231" y="2150290"/>
                  <a:pt x="2254047" y="2181113"/>
                  <a:pt x="2292067" y="2181113"/>
                </a:cubicBezTo>
                <a:cubicBezTo>
                  <a:pt x="2330080" y="2181113"/>
                  <a:pt x="2360896" y="2150290"/>
                  <a:pt x="2360896" y="2112266"/>
                </a:cubicBezTo>
                <a:cubicBezTo>
                  <a:pt x="2360896" y="2074237"/>
                  <a:pt x="2330080" y="2043414"/>
                  <a:pt x="2292067" y="2043414"/>
                </a:cubicBezTo>
                <a:close/>
                <a:moveTo>
                  <a:pt x="1691665" y="2043207"/>
                </a:moveTo>
                <a:cubicBezTo>
                  <a:pt x="1653646" y="2043207"/>
                  <a:pt x="1622829" y="2074028"/>
                  <a:pt x="1622829" y="2112052"/>
                </a:cubicBezTo>
                <a:cubicBezTo>
                  <a:pt x="1622829" y="2150076"/>
                  <a:pt x="1653646" y="2180904"/>
                  <a:pt x="1691665" y="2180904"/>
                </a:cubicBezTo>
                <a:cubicBezTo>
                  <a:pt x="1729678" y="2180904"/>
                  <a:pt x="1760494" y="2150076"/>
                  <a:pt x="1760494" y="2112052"/>
                </a:cubicBezTo>
                <a:cubicBezTo>
                  <a:pt x="1760494" y="2074028"/>
                  <a:pt x="1729678" y="2043207"/>
                  <a:pt x="1691665" y="2043207"/>
                </a:cubicBezTo>
                <a:close/>
                <a:moveTo>
                  <a:pt x="1992597" y="1806013"/>
                </a:moveTo>
                <a:cubicBezTo>
                  <a:pt x="1889910" y="1806134"/>
                  <a:pt x="1806758" y="1889488"/>
                  <a:pt x="1806874" y="1992199"/>
                </a:cubicBezTo>
                <a:cubicBezTo>
                  <a:pt x="1806931" y="2043555"/>
                  <a:pt x="1827796" y="2090024"/>
                  <a:pt x="1861478" y="2123640"/>
                </a:cubicBezTo>
                <a:lnTo>
                  <a:pt x="1992920" y="2177922"/>
                </a:lnTo>
                <a:lnTo>
                  <a:pt x="1992822" y="2177963"/>
                </a:lnTo>
                <a:lnTo>
                  <a:pt x="1991969" y="2177963"/>
                </a:lnTo>
                <a:cubicBezTo>
                  <a:pt x="1992247" y="2177969"/>
                  <a:pt x="1992529" y="2177969"/>
                  <a:pt x="1992811" y="2177969"/>
                </a:cubicBezTo>
                <a:lnTo>
                  <a:pt x="1992822" y="2177963"/>
                </a:lnTo>
                <a:lnTo>
                  <a:pt x="1993020" y="2177963"/>
                </a:lnTo>
                <a:lnTo>
                  <a:pt x="1992920" y="2177922"/>
                </a:lnTo>
                <a:lnTo>
                  <a:pt x="2124283" y="2123495"/>
                </a:lnTo>
                <a:cubicBezTo>
                  <a:pt x="2157930" y="2089837"/>
                  <a:pt x="2178742" y="2043341"/>
                  <a:pt x="2178742" y="1991990"/>
                </a:cubicBezTo>
                <a:cubicBezTo>
                  <a:pt x="2178742" y="1991917"/>
                  <a:pt x="2178742" y="1991849"/>
                  <a:pt x="2178742" y="1991781"/>
                </a:cubicBezTo>
                <a:cubicBezTo>
                  <a:pt x="2178626" y="1889069"/>
                  <a:pt x="2095288" y="1805897"/>
                  <a:pt x="1992597" y="1806013"/>
                </a:cubicBezTo>
                <a:close/>
                <a:moveTo>
                  <a:pt x="2183150" y="1672515"/>
                </a:moveTo>
                <a:cubicBezTo>
                  <a:pt x="2145137" y="1672515"/>
                  <a:pt x="2114318" y="1703336"/>
                  <a:pt x="2114318" y="1741364"/>
                </a:cubicBezTo>
                <a:cubicBezTo>
                  <a:pt x="2114318" y="1779389"/>
                  <a:pt x="2145130" y="1810212"/>
                  <a:pt x="2183150" y="1810212"/>
                </a:cubicBezTo>
                <a:cubicBezTo>
                  <a:pt x="2183223" y="1810212"/>
                  <a:pt x="2183291" y="1810212"/>
                  <a:pt x="2183359" y="1810212"/>
                </a:cubicBezTo>
                <a:cubicBezTo>
                  <a:pt x="2221263" y="1810212"/>
                  <a:pt x="2251985" y="1779484"/>
                  <a:pt x="2251985" y="1741573"/>
                </a:cubicBezTo>
                <a:cubicBezTo>
                  <a:pt x="2251985" y="1741505"/>
                  <a:pt x="2251985" y="1741433"/>
                  <a:pt x="2251985" y="1741364"/>
                </a:cubicBezTo>
                <a:cubicBezTo>
                  <a:pt x="2251985" y="1703342"/>
                  <a:pt x="2221167" y="1672515"/>
                  <a:pt x="2183150" y="1672515"/>
                </a:cubicBezTo>
                <a:close/>
                <a:moveTo>
                  <a:pt x="1800367" y="1672515"/>
                </a:moveTo>
                <a:cubicBezTo>
                  <a:pt x="1762354" y="1672629"/>
                  <a:pt x="1731631" y="1703549"/>
                  <a:pt x="1731747" y="1741573"/>
                </a:cubicBezTo>
                <a:cubicBezTo>
                  <a:pt x="1731860" y="1779514"/>
                  <a:pt x="1762647" y="1810212"/>
                  <a:pt x="1800576" y="1810212"/>
                </a:cubicBezTo>
                <a:cubicBezTo>
                  <a:pt x="1800648" y="1810212"/>
                  <a:pt x="1800717" y="1810212"/>
                  <a:pt x="1800789" y="1810212"/>
                </a:cubicBezTo>
                <a:cubicBezTo>
                  <a:pt x="1838804" y="1810096"/>
                  <a:pt x="1869527" y="1779175"/>
                  <a:pt x="1869411" y="1741151"/>
                </a:cubicBezTo>
                <a:cubicBezTo>
                  <a:pt x="1869298" y="1703127"/>
                  <a:pt x="1838382" y="1672399"/>
                  <a:pt x="1800367" y="1672515"/>
                </a:cubicBezTo>
                <a:close/>
                <a:moveTo>
                  <a:pt x="3112605" y="1094228"/>
                </a:moveTo>
                <a:cubicBezTo>
                  <a:pt x="2803266" y="1094349"/>
                  <a:pt x="2552595" y="1345266"/>
                  <a:pt x="2552708" y="1654673"/>
                </a:cubicBezTo>
                <a:cubicBezTo>
                  <a:pt x="2552824" y="1964084"/>
                  <a:pt x="2803689" y="2214812"/>
                  <a:pt x="3113029" y="2214698"/>
                </a:cubicBezTo>
                <a:lnTo>
                  <a:pt x="3111981" y="2213857"/>
                </a:lnTo>
                <a:cubicBezTo>
                  <a:pt x="3421236" y="2214321"/>
                  <a:pt x="3672349" y="1963999"/>
                  <a:pt x="3672928" y="1654673"/>
                </a:cubicBezTo>
                <a:cubicBezTo>
                  <a:pt x="3672928" y="1654533"/>
                  <a:pt x="3672928" y="1654392"/>
                  <a:pt x="3672928" y="1654251"/>
                </a:cubicBezTo>
                <a:cubicBezTo>
                  <a:pt x="3672812" y="1344843"/>
                  <a:pt x="3421948" y="1094112"/>
                  <a:pt x="3112605" y="1094228"/>
                </a:cubicBezTo>
                <a:close/>
                <a:moveTo>
                  <a:pt x="872586" y="1093394"/>
                </a:moveTo>
                <a:cubicBezTo>
                  <a:pt x="563246" y="1093394"/>
                  <a:pt x="312479" y="1344218"/>
                  <a:pt x="312479" y="1653626"/>
                </a:cubicBezTo>
                <a:lnTo>
                  <a:pt x="311847" y="1653835"/>
                </a:lnTo>
                <a:cubicBezTo>
                  <a:pt x="311847" y="1654042"/>
                  <a:pt x="311847" y="1654251"/>
                  <a:pt x="311847" y="1654467"/>
                </a:cubicBezTo>
                <a:cubicBezTo>
                  <a:pt x="312313" y="1963874"/>
                  <a:pt x="563460" y="2214321"/>
                  <a:pt x="872802" y="2213857"/>
                </a:cubicBezTo>
                <a:cubicBezTo>
                  <a:pt x="1182057" y="2213741"/>
                  <a:pt x="1432699" y="1962949"/>
                  <a:pt x="1432699" y="1653626"/>
                </a:cubicBezTo>
                <a:cubicBezTo>
                  <a:pt x="1432699" y="1344218"/>
                  <a:pt x="1181928" y="1093394"/>
                  <a:pt x="872586" y="1093394"/>
                </a:cubicBezTo>
                <a:close/>
                <a:moveTo>
                  <a:pt x="1991338" y="274556"/>
                </a:moveTo>
                <a:cubicBezTo>
                  <a:pt x="1682232" y="274670"/>
                  <a:pt x="1431742" y="525405"/>
                  <a:pt x="1431858" y="834578"/>
                </a:cubicBezTo>
                <a:cubicBezTo>
                  <a:pt x="1431858" y="834651"/>
                  <a:pt x="1431858" y="834719"/>
                  <a:pt x="1431858" y="834792"/>
                </a:cubicBezTo>
                <a:cubicBezTo>
                  <a:pt x="1431858" y="1144200"/>
                  <a:pt x="1682630" y="1395026"/>
                  <a:pt x="1991969" y="1395026"/>
                </a:cubicBezTo>
                <a:cubicBezTo>
                  <a:pt x="2301309" y="1395026"/>
                  <a:pt x="2552081" y="1144200"/>
                  <a:pt x="2552081" y="834792"/>
                </a:cubicBezTo>
                <a:cubicBezTo>
                  <a:pt x="2552081" y="525380"/>
                  <a:pt x="2301309" y="274556"/>
                  <a:pt x="1991969" y="274556"/>
                </a:cubicBezTo>
                <a:cubicBezTo>
                  <a:pt x="1991760" y="274556"/>
                  <a:pt x="1991547" y="274556"/>
                  <a:pt x="1991338" y="274556"/>
                </a:cubicBezTo>
                <a:close/>
                <a:moveTo>
                  <a:pt x="1991969" y="1"/>
                </a:moveTo>
                <a:cubicBezTo>
                  <a:pt x="3091873" y="1"/>
                  <a:pt x="3983521" y="891846"/>
                  <a:pt x="3983521" y="1991990"/>
                </a:cubicBezTo>
                <a:cubicBezTo>
                  <a:pt x="3983521" y="1992131"/>
                  <a:pt x="3983521" y="1992268"/>
                  <a:pt x="3983521" y="1992408"/>
                </a:cubicBezTo>
                <a:cubicBezTo>
                  <a:pt x="3983448" y="2680071"/>
                  <a:pt x="3635049" y="3286321"/>
                  <a:pt x="3105202" y="3644278"/>
                </a:cubicBezTo>
                <a:lnTo>
                  <a:pt x="2808373" y="3805387"/>
                </a:lnTo>
                <a:lnTo>
                  <a:pt x="2826463" y="3801093"/>
                </a:lnTo>
                <a:cubicBezTo>
                  <a:pt x="3279555" y="3633237"/>
                  <a:pt x="3662524" y="3304820"/>
                  <a:pt x="3896218" y="2869385"/>
                </a:cubicBezTo>
                <a:lnTo>
                  <a:pt x="4423174" y="2844199"/>
                </a:lnTo>
                <a:cubicBezTo>
                  <a:pt x="4081738" y="3511661"/>
                  <a:pt x="3401835" y="3924210"/>
                  <a:pt x="2669277" y="3934226"/>
                </a:cubicBezTo>
                <a:lnTo>
                  <a:pt x="2467124" y="3920951"/>
                </a:lnTo>
                <a:lnTo>
                  <a:pt x="2392967" y="3943966"/>
                </a:lnTo>
                <a:cubicBezTo>
                  <a:pt x="2263301" y="3970490"/>
                  <a:pt x="2129057" y="3984413"/>
                  <a:pt x="1991551" y="3984397"/>
                </a:cubicBezTo>
                <a:cubicBezTo>
                  <a:pt x="891535" y="3984277"/>
                  <a:pt x="-113" y="3092250"/>
                  <a:pt x="1" y="1991990"/>
                </a:cubicBezTo>
                <a:cubicBezTo>
                  <a:pt x="116" y="891733"/>
                  <a:pt x="891950" y="-112"/>
                  <a:pt x="19919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7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Title Slide">
  <p:cSld name="29_Title Slide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5"/>
          <p:cNvSpPr/>
          <p:nvPr/>
        </p:nvSpPr>
        <p:spPr>
          <a:xfrm flipH="1">
            <a:off x="5923722" y="613640"/>
            <a:ext cx="6268278" cy="6268278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c2.png" id="557" name="Google Shape;557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039287" y="2048837"/>
            <a:ext cx="4826910" cy="480916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9"/>
          <p:cNvCxnSpPr/>
          <p:nvPr/>
        </p:nvCxnSpPr>
        <p:spPr>
          <a:xfrm flipH="1" rot="10800000">
            <a:off x="11576271" y="227772"/>
            <a:ext cx="384313" cy="268409"/>
          </a:xfrm>
          <a:prstGeom prst="straightConnector1">
            <a:avLst/>
          </a:prstGeom>
          <a:noFill/>
          <a:ln cap="rnd" cmpd="sng" w="635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9" name="Google Shape;119;p4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Title Slide">
  <p:cSld name="30_Title Slide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6"/>
          <p:cNvSpPr/>
          <p:nvPr/>
        </p:nvSpPr>
        <p:spPr>
          <a:xfrm rot="10800000">
            <a:off x="7578707" y="0"/>
            <a:ext cx="4613291" cy="4764156"/>
          </a:xfrm>
          <a:custGeom>
            <a:rect b="b" l="l" r="r" t="t"/>
            <a:pathLst>
              <a:path extrusionOk="0" h="1306286" w="1264920">
                <a:moveTo>
                  <a:pt x="174171" y="487277"/>
                </a:moveTo>
                <a:cubicBezTo>
                  <a:pt x="507460" y="487277"/>
                  <a:pt x="777644" y="757460"/>
                  <a:pt x="777644" y="1090749"/>
                </a:cubicBezTo>
                <a:cubicBezTo>
                  <a:pt x="777644" y="1132410"/>
                  <a:pt x="773422" y="1173085"/>
                  <a:pt x="765383" y="1212370"/>
                </a:cubicBezTo>
                <a:lnTo>
                  <a:pt x="736230" y="1306286"/>
                </a:lnTo>
                <a:lnTo>
                  <a:pt x="0" y="1306286"/>
                </a:lnTo>
                <a:lnTo>
                  <a:pt x="0" y="515850"/>
                </a:lnTo>
                <a:lnTo>
                  <a:pt x="52550" y="499537"/>
                </a:lnTo>
                <a:cubicBezTo>
                  <a:pt x="91835" y="491498"/>
                  <a:pt x="132510" y="487277"/>
                  <a:pt x="174171" y="487277"/>
                </a:cubicBezTo>
                <a:close/>
                <a:moveTo>
                  <a:pt x="174171" y="0"/>
                </a:moveTo>
                <a:cubicBezTo>
                  <a:pt x="776575" y="0"/>
                  <a:pt x="1264920" y="488345"/>
                  <a:pt x="1264920" y="1090749"/>
                </a:cubicBezTo>
                <a:cubicBezTo>
                  <a:pt x="1264920" y="1128399"/>
                  <a:pt x="1263012" y="1165604"/>
                  <a:pt x="1259289" y="1202272"/>
                </a:cubicBezTo>
                <a:lnTo>
                  <a:pt x="1243414" y="1306286"/>
                </a:lnTo>
                <a:lnTo>
                  <a:pt x="885984" y="1306286"/>
                </a:lnTo>
                <a:lnTo>
                  <a:pt x="906148" y="1241328"/>
                </a:lnTo>
                <a:cubicBezTo>
                  <a:pt x="916101" y="1192689"/>
                  <a:pt x="921328" y="1142330"/>
                  <a:pt x="921328" y="1090749"/>
                </a:cubicBezTo>
                <a:cubicBezTo>
                  <a:pt x="921328" y="678106"/>
                  <a:pt x="586815" y="343592"/>
                  <a:pt x="174171" y="343592"/>
                </a:cubicBezTo>
                <a:cubicBezTo>
                  <a:pt x="122591" y="343592"/>
                  <a:pt x="72231" y="348819"/>
                  <a:pt x="23593" y="358772"/>
                </a:cubicBezTo>
                <a:lnTo>
                  <a:pt x="0" y="366096"/>
                </a:lnTo>
                <a:lnTo>
                  <a:pt x="0" y="15193"/>
                </a:lnTo>
                <a:lnTo>
                  <a:pt x="62648" y="5632"/>
                </a:lnTo>
                <a:cubicBezTo>
                  <a:pt x="99316" y="1908"/>
                  <a:pt x="136521" y="0"/>
                  <a:pt x="1741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1" name="Google Shape;561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1059671">
            <a:off x="7062831" y="914725"/>
            <a:ext cx="2538094" cy="4230156"/>
          </a:xfrm>
          <a:prstGeom prst="rect">
            <a:avLst/>
          </a:prstGeom>
          <a:noFill/>
          <a:ln>
            <a:noFill/>
          </a:ln>
          <a:effectLst>
            <a:outerShdw blurRad="1270000" sx="90000" rotWithShape="0" algn="tr" dir="8100000" dist="1346200" sy="90000">
              <a:srgbClr val="000000">
                <a:alpha val="40000"/>
              </a:srgbClr>
            </a:outerShdw>
          </a:effectLst>
        </p:spPr>
      </p:pic>
      <p:sp>
        <p:nvSpPr>
          <p:cNvPr id="562" name="Google Shape;562;p7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Title Slide">
  <p:cSld name="31_Title Slide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7"/>
          <p:cNvSpPr/>
          <p:nvPr/>
        </p:nvSpPr>
        <p:spPr>
          <a:xfrm>
            <a:off x="0" y="0"/>
            <a:ext cx="4625010" cy="6857999"/>
          </a:xfrm>
          <a:prstGeom prst="homePlate">
            <a:avLst>
              <a:gd fmla="val 1812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5" name="Google Shape;565;p77"/>
          <p:cNvGrpSpPr/>
          <p:nvPr/>
        </p:nvGrpSpPr>
        <p:grpSpPr>
          <a:xfrm>
            <a:off x="610618" y="1802665"/>
            <a:ext cx="5650965" cy="365990"/>
            <a:chOff x="3179886" y="2083564"/>
            <a:chExt cx="5702858" cy="369350"/>
          </a:xfrm>
        </p:grpSpPr>
        <p:grpSp>
          <p:nvGrpSpPr>
            <p:cNvPr id="566" name="Google Shape;566;p77"/>
            <p:cNvGrpSpPr/>
            <p:nvPr/>
          </p:nvGrpSpPr>
          <p:grpSpPr>
            <a:xfrm>
              <a:off x="3179886" y="2083564"/>
              <a:ext cx="5702858" cy="369350"/>
              <a:chOff x="3179886" y="2083564"/>
              <a:chExt cx="5702858" cy="369350"/>
            </a:xfrm>
          </p:grpSpPr>
          <p:sp>
            <p:nvSpPr>
              <p:cNvPr id="567" name="Google Shape;567;p77"/>
              <p:cNvSpPr/>
              <p:nvPr/>
            </p:nvSpPr>
            <p:spPr>
              <a:xfrm>
                <a:off x="3179886" y="2083564"/>
                <a:ext cx="5702858" cy="369350"/>
              </a:xfrm>
              <a:prstGeom prst="round2SameRect">
                <a:avLst>
                  <a:gd fmla="val 14928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68" name="Google Shape;568;p77"/>
              <p:cNvGrpSpPr/>
              <p:nvPr/>
            </p:nvGrpSpPr>
            <p:grpSpPr>
              <a:xfrm>
                <a:off x="3382010" y="2233949"/>
                <a:ext cx="341854" cy="82531"/>
                <a:chOff x="3382010" y="2233949"/>
                <a:chExt cx="341854" cy="82531"/>
              </a:xfrm>
            </p:grpSpPr>
            <p:sp>
              <p:nvSpPr>
                <p:cNvPr id="569" name="Google Shape;569;p77"/>
                <p:cNvSpPr/>
                <p:nvPr/>
              </p:nvSpPr>
              <p:spPr>
                <a:xfrm>
                  <a:off x="3382010" y="2233949"/>
                  <a:ext cx="82531" cy="8253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77"/>
                <p:cNvSpPr/>
                <p:nvPr/>
              </p:nvSpPr>
              <p:spPr>
                <a:xfrm>
                  <a:off x="3511671" y="2233949"/>
                  <a:ext cx="82531" cy="8253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77"/>
                <p:cNvSpPr/>
                <p:nvPr/>
              </p:nvSpPr>
              <p:spPr>
                <a:xfrm>
                  <a:off x="3641333" y="2233949"/>
                  <a:ext cx="82531" cy="82531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72" name="Google Shape;572;p77"/>
            <p:cNvSpPr/>
            <p:nvPr/>
          </p:nvSpPr>
          <p:spPr>
            <a:xfrm>
              <a:off x="3965020" y="2182834"/>
              <a:ext cx="2674620" cy="18475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-US" sz="600" u="none" cap="none" strike="noStrike">
                  <a:solidFill>
                    <a:srgbClr val="BFBFBF"/>
                  </a:solidFill>
                  <a:latin typeface="Poppins"/>
                  <a:ea typeface="Poppins"/>
                  <a:cs typeface="Poppins"/>
                  <a:sym typeface="Poppins"/>
                </a:rPr>
                <a:t>http://www.website.com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3" name="Google Shape;573;p77"/>
          <p:cNvSpPr txBox="1"/>
          <p:nvPr/>
        </p:nvSpPr>
        <p:spPr>
          <a:xfrm flipH="1">
            <a:off x="98494" y="6202193"/>
            <a:ext cx="6852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0" i="0" lang="en-US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72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74" name="Google Shape;574;p77"/>
          <p:cNvGrpSpPr/>
          <p:nvPr/>
        </p:nvGrpSpPr>
        <p:grpSpPr>
          <a:xfrm>
            <a:off x="305232" y="227842"/>
            <a:ext cx="1934299" cy="276999"/>
            <a:chOff x="7100711" y="6152704"/>
            <a:chExt cx="1934299" cy="276999"/>
          </a:xfrm>
        </p:grpSpPr>
        <p:sp>
          <p:nvSpPr>
            <p:cNvPr id="575" name="Google Shape;575;p77"/>
            <p:cNvSpPr/>
            <p:nvPr/>
          </p:nvSpPr>
          <p:spPr>
            <a:xfrm>
              <a:off x="7100711" y="6185896"/>
              <a:ext cx="204708" cy="204708"/>
            </a:xfrm>
            <a:custGeom>
              <a:rect b="b" l="l" r="r" t="t"/>
              <a:pathLst>
                <a:path extrusionOk="0" h="204708" w="204708">
                  <a:moveTo>
                    <a:pt x="102354" y="0"/>
                  </a:moveTo>
                  <a:cubicBezTo>
                    <a:pt x="158883" y="0"/>
                    <a:pt x="204708" y="45825"/>
                    <a:pt x="204708" y="102354"/>
                  </a:cubicBezTo>
                  <a:cubicBezTo>
                    <a:pt x="204708" y="158883"/>
                    <a:pt x="158883" y="204708"/>
                    <a:pt x="102354" y="204708"/>
                  </a:cubicBezTo>
                  <a:cubicBezTo>
                    <a:pt x="45825" y="204708"/>
                    <a:pt x="0" y="158883"/>
                    <a:pt x="0" y="102354"/>
                  </a:cubicBezTo>
                  <a:cubicBezTo>
                    <a:pt x="0" y="45825"/>
                    <a:pt x="45825" y="0"/>
                    <a:pt x="102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rotWithShape="0" algn="ctr" dir="2700000" dist="292100">
                <a:schemeClr val="accent2">
                  <a:alpha val="11372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76" name="Google Shape;576;p77"/>
            <p:cNvSpPr txBox="1"/>
            <p:nvPr/>
          </p:nvSpPr>
          <p:spPr>
            <a:xfrm>
              <a:off x="7326900" y="6152704"/>
              <a:ext cx="170811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-US" sz="1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SEARCHING</a:t>
              </a:r>
              <a:endParaRPr b="1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77" name="Google Shape;577;p7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Title Slide">
  <p:cSld name="32_Title Slide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8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762000" sx="89000" rotWithShape="0" algn="ctr" dir="5400000" dist="635000" sy="89000">
              <a:schemeClr val="dk1">
                <a:alpha val="54509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0" name="Google Shape;580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253055"/>
            <a:ext cx="7330854" cy="4297396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78"/>
          <p:cNvSpPr txBox="1"/>
          <p:nvPr/>
        </p:nvSpPr>
        <p:spPr>
          <a:xfrm>
            <a:off x="10423412" y="6152021"/>
            <a:ext cx="15024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Live Streaming</a:t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CINEMA MOVIE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78"/>
          <p:cNvSpPr txBox="1"/>
          <p:nvPr/>
        </p:nvSpPr>
        <p:spPr>
          <a:xfrm flipH="1">
            <a:off x="98494" y="6202193"/>
            <a:ext cx="6852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0" i="0" lang="en-US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72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3" name="Google Shape;583;p7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Title Slide">
  <p:cSld name="33_Title Slide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9"/>
          <p:cNvSpPr/>
          <p:nvPr/>
        </p:nvSpPr>
        <p:spPr>
          <a:xfrm>
            <a:off x="1017180" y="2167403"/>
            <a:ext cx="2983740" cy="3822700"/>
          </a:xfrm>
          <a:prstGeom prst="snip1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419100" rotWithShape="0" algn="t" dir="5400000" dist="152400">
              <a:srgbClr val="000000">
                <a:alpha val="2352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6" name="Google Shape;586;p79"/>
          <p:cNvSpPr/>
          <p:nvPr/>
        </p:nvSpPr>
        <p:spPr>
          <a:xfrm>
            <a:off x="4412709" y="2167403"/>
            <a:ext cx="2983740" cy="3822700"/>
          </a:xfrm>
          <a:prstGeom prst="snip1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419100" rotWithShape="0" algn="t" dir="5400000" dist="152400">
              <a:srgbClr val="000000">
                <a:alpha val="2352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7" name="Google Shape;587;p79"/>
          <p:cNvSpPr/>
          <p:nvPr/>
        </p:nvSpPr>
        <p:spPr>
          <a:xfrm>
            <a:off x="7750122" y="2167403"/>
            <a:ext cx="2983740" cy="3822700"/>
          </a:xfrm>
          <a:prstGeom prst="snip1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419100" rotWithShape="0" algn="t" dir="5400000" dist="152400">
              <a:srgbClr val="000000">
                <a:alpha val="2352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8" name="Google Shape;588;p7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Title Slide">
  <p:cSld name="34_Title Slid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0"/>
          <p:cNvSpPr/>
          <p:nvPr/>
        </p:nvSpPr>
        <p:spPr>
          <a:xfrm>
            <a:off x="407556" y="1523743"/>
            <a:ext cx="2244580" cy="4124839"/>
          </a:xfrm>
          <a:prstGeom prst="roundRect">
            <a:avLst>
              <a:gd fmla="val 4872" name="adj"/>
            </a:avLst>
          </a:prstGeom>
          <a:solidFill>
            <a:schemeClr val="accent3"/>
          </a:solidFill>
          <a:ln>
            <a:noFill/>
          </a:ln>
          <a:effectLst>
            <a:outerShdw blurRad="152400" sx="87000" rotWithShape="0" algn="t" dir="5400000" dist="152400" sy="87000">
              <a:srgbClr val="000000">
                <a:alpha val="2352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1" name="Google Shape;591;p80"/>
          <p:cNvSpPr/>
          <p:nvPr/>
        </p:nvSpPr>
        <p:spPr>
          <a:xfrm>
            <a:off x="2822143" y="1523743"/>
            <a:ext cx="2244580" cy="4124839"/>
          </a:xfrm>
          <a:prstGeom prst="roundRect">
            <a:avLst>
              <a:gd fmla="val 4872" name="adj"/>
            </a:avLst>
          </a:prstGeom>
          <a:solidFill>
            <a:schemeClr val="accent3"/>
          </a:solidFill>
          <a:ln>
            <a:noFill/>
          </a:ln>
          <a:effectLst>
            <a:outerShdw blurRad="152400" sx="87000" rotWithShape="0" algn="t" dir="5400000" dist="152400" sy="87000">
              <a:srgbClr val="000000">
                <a:alpha val="2352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2" name="Google Shape;592;p80"/>
          <p:cNvSpPr/>
          <p:nvPr/>
        </p:nvSpPr>
        <p:spPr>
          <a:xfrm>
            <a:off x="5236730" y="1523743"/>
            <a:ext cx="2244580" cy="4124839"/>
          </a:xfrm>
          <a:prstGeom prst="roundRect">
            <a:avLst>
              <a:gd fmla="val 4872" name="adj"/>
            </a:avLst>
          </a:prstGeom>
          <a:solidFill>
            <a:schemeClr val="accent3"/>
          </a:solidFill>
          <a:ln>
            <a:noFill/>
          </a:ln>
          <a:effectLst>
            <a:outerShdw blurRad="152400" sx="87000" rotWithShape="0" algn="t" dir="5400000" dist="152400" sy="87000">
              <a:srgbClr val="000000">
                <a:alpha val="2352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3" name="Google Shape;593;p8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Title Slide">
  <p:cSld name="35_Title Slide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1"/>
          <p:cNvSpPr/>
          <p:nvPr/>
        </p:nvSpPr>
        <p:spPr>
          <a:xfrm>
            <a:off x="6458774" y="1887705"/>
            <a:ext cx="3184046" cy="3920140"/>
          </a:xfrm>
          <a:prstGeom prst="roundRect">
            <a:avLst>
              <a:gd fmla="val 11364" name="adj"/>
            </a:avLst>
          </a:prstGeom>
          <a:solidFill>
            <a:schemeClr val="accent3"/>
          </a:solidFill>
          <a:ln>
            <a:noFill/>
          </a:ln>
          <a:effectLst>
            <a:outerShdw blurRad="419100" rotWithShape="0" algn="ctr" dir="5400000" dist="292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6" name="Google Shape;596;p81"/>
          <p:cNvSpPr/>
          <p:nvPr/>
        </p:nvSpPr>
        <p:spPr>
          <a:xfrm>
            <a:off x="7168629" y="1992202"/>
            <a:ext cx="1723070" cy="17230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92100" rotWithShape="0" algn="ctr" dir="5400000" dist="1524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81"/>
          <p:cNvSpPr/>
          <p:nvPr/>
        </p:nvSpPr>
        <p:spPr>
          <a:xfrm>
            <a:off x="2797436" y="1887705"/>
            <a:ext cx="3184046" cy="3920140"/>
          </a:xfrm>
          <a:prstGeom prst="roundRect">
            <a:avLst>
              <a:gd fmla="val 11364" name="adj"/>
            </a:avLst>
          </a:prstGeom>
          <a:solidFill>
            <a:schemeClr val="accent3"/>
          </a:solidFill>
          <a:ln>
            <a:noFill/>
          </a:ln>
          <a:effectLst>
            <a:outerShdw blurRad="419100" rotWithShape="0" algn="ctr" dir="5400000" dist="292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8" name="Google Shape;598;p81"/>
          <p:cNvSpPr/>
          <p:nvPr/>
        </p:nvSpPr>
        <p:spPr>
          <a:xfrm>
            <a:off x="3507291" y="1992202"/>
            <a:ext cx="1723070" cy="17230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92100" rotWithShape="0" algn="ctr" dir="5400000" dist="1524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8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Title Slide">
  <p:cSld name="36_Title Slide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82"/>
          <p:cNvGrpSpPr/>
          <p:nvPr/>
        </p:nvGrpSpPr>
        <p:grpSpPr>
          <a:xfrm rot="-787213">
            <a:off x="6845894" y="4856096"/>
            <a:ext cx="641005" cy="890294"/>
            <a:chOff x="1201070" y="231839"/>
            <a:chExt cx="8479957" cy="11777833"/>
          </a:xfrm>
        </p:grpSpPr>
        <p:sp>
          <p:nvSpPr>
            <p:cNvPr id="602" name="Google Shape;602;p82"/>
            <p:cNvSpPr/>
            <p:nvPr/>
          </p:nvSpPr>
          <p:spPr>
            <a:xfrm>
              <a:off x="1242162" y="231839"/>
              <a:ext cx="8429268" cy="4118977"/>
            </a:xfrm>
            <a:custGeom>
              <a:rect b="b" l="l" r="r" t="t"/>
              <a:pathLst>
                <a:path extrusionOk="0" h="1222714" w="2502219">
                  <a:moveTo>
                    <a:pt x="2414486" y="647309"/>
                  </a:moveTo>
                  <a:cubicBezTo>
                    <a:pt x="2415972" y="638464"/>
                    <a:pt x="2416737" y="629513"/>
                    <a:pt x="2416772" y="620544"/>
                  </a:cubicBezTo>
                  <a:cubicBezTo>
                    <a:pt x="2416772" y="526854"/>
                    <a:pt x="2340821" y="450904"/>
                    <a:pt x="2247132" y="450904"/>
                  </a:cubicBezTo>
                  <a:cubicBezTo>
                    <a:pt x="2247213" y="357319"/>
                    <a:pt x="2171413" y="281388"/>
                    <a:pt x="2077829" y="281307"/>
                  </a:cubicBezTo>
                  <a:cubicBezTo>
                    <a:pt x="2041456" y="281276"/>
                    <a:pt x="2006039" y="292949"/>
                    <a:pt x="1976812" y="314601"/>
                  </a:cubicBezTo>
                  <a:cubicBezTo>
                    <a:pt x="1970549" y="271922"/>
                    <a:pt x="1930873" y="242401"/>
                    <a:pt x="1888194" y="248664"/>
                  </a:cubicBezTo>
                  <a:cubicBezTo>
                    <a:pt x="1877927" y="250171"/>
                    <a:pt x="1868063" y="253708"/>
                    <a:pt x="1859178" y="259070"/>
                  </a:cubicBezTo>
                  <a:cubicBezTo>
                    <a:pt x="1842274" y="190799"/>
                    <a:pt x="1773226" y="149157"/>
                    <a:pt x="1704954" y="166062"/>
                  </a:cubicBezTo>
                  <a:cubicBezTo>
                    <a:pt x="1684919" y="171022"/>
                    <a:pt x="1666390" y="180779"/>
                    <a:pt x="1650962" y="194491"/>
                  </a:cubicBezTo>
                  <a:cubicBezTo>
                    <a:pt x="1613037" y="108877"/>
                    <a:pt x="1512890" y="70218"/>
                    <a:pt x="1427277" y="108142"/>
                  </a:cubicBezTo>
                  <a:cubicBezTo>
                    <a:pt x="1413016" y="114460"/>
                    <a:pt x="1399695" y="122714"/>
                    <a:pt x="1387691" y="132673"/>
                  </a:cubicBezTo>
                  <a:cubicBezTo>
                    <a:pt x="1367360" y="41324"/>
                    <a:pt x="1276825" y="-16248"/>
                    <a:pt x="1185476" y="4083"/>
                  </a:cubicBezTo>
                  <a:cubicBezTo>
                    <a:pt x="1111248" y="20604"/>
                    <a:pt x="1057117" y="84550"/>
                    <a:pt x="1053078" y="160486"/>
                  </a:cubicBezTo>
                  <a:cubicBezTo>
                    <a:pt x="996588" y="118762"/>
                    <a:pt x="916971" y="130732"/>
                    <a:pt x="875246" y="187221"/>
                  </a:cubicBezTo>
                  <a:cubicBezTo>
                    <a:pt x="874796" y="187831"/>
                    <a:pt x="874352" y="188444"/>
                    <a:pt x="873912" y="189061"/>
                  </a:cubicBezTo>
                  <a:cubicBezTo>
                    <a:pt x="843297" y="162310"/>
                    <a:pt x="797259" y="163596"/>
                    <a:pt x="768185" y="192014"/>
                  </a:cubicBezTo>
                  <a:cubicBezTo>
                    <a:pt x="728756" y="133645"/>
                    <a:pt x="649475" y="118291"/>
                    <a:pt x="591107" y="157720"/>
                  </a:cubicBezTo>
                  <a:cubicBezTo>
                    <a:pt x="567287" y="173810"/>
                    <a:pt x="549602" y="197474"/>
                    <a:pt x="540918" y="224875"/>
                  </a:cubicBezTo>
                  <a:cubicBezTo>
                    <a:pt x="523559" y="216305"/>
                    <a:pt x="504461" y="211841"/>
                    <a:pt x="485102" y="211826"/>
                  </a:cubicBezTo>
                  <a:cubicBezTo>
                    <a:pt x="414611" y="211826"/>
                    <a:pt x="357467" y="268970"/>
                    <a:pt x="357467" y="339461"/>
                  </a:cubicBezTo>
                  <a:cubicBezTo>
                    <a:pt x="357467" y="341271"/>
                    <a:pt x="357467" y="342985"/>
                    <a:pt x="357467" y="344795"/>
                  </a:cubicBezTo>
                  <a:cubicBezTo>
                    <a:pt x="348368" y="341216"/>
                    <a:pt x="338670" y="339405"/>
                    <a:pt x="328892" y="339461"/>
                  </a:cubicBezTo>
                  <a:cubicBezTo>
                    <a:pt x="285703" y="339461"/>
                    <a:pt x="250692" y="374472"/>
                    <a:pt x="250692" y="417661"/>
                  </a:cubicBezTo>
                  <a:cubicBezTo>
                    <a:pt x="250692" y="417693"/>
                    <a:pt x="250692" y="417725"/>
                    <a:pt x="250692" y="417757"/>
                  </a:cubicBezTo>
                  <a:cubicBezTo>
                    <a:pt x="250692" y="419757"/>
                    <a:pt x="250692" y="421852"/>
                    <a:pt x="250692" y="423853"/>
                  </a:cubicBezTo>
                  <a:cubicBezTo>
                    <a:pt x="158845" y="441528"/>
                    <a:pt x="98718" y="530313"/>
                    <a:pt x="116393" y="622160"/>
                  </a:cubicBezTo>
                  <a:cubicBezTo>
                    <a:pt x="117657" y="628730"/>
                    <a:pt x="119310" y="635219"/>
                    <a:pt x="121342" y="641594"/>
                  </a:cubicBezTo>
                  <a:cubicBezTo>
                    <a:pt x="50987" y="645018"/>
                    <a:pt x="-3271" y="704828"/>
                    <a:pt x="154" y="775183"/>
                  </a:cubicBezTo>
                  <a:cubicBezTo>
                    <a:pt x="3578" y="845538"/>
                    <a:pt x="63388" y="899796"/>
                    <a:pt x="133743" y="896372"/>
                  </a:cubicBezTo>
                  <a:cubicBezTo>
                    <a:pt x="152551" y="895456"/>
                    <a:pt x="170924" y="890387"/>
                    <a:pt x="187541" y="881529"/>
                  </a:cubicBezTo>
                  <a:cubicBezTo>
                    <a:pt x="335274" y="1080030"/>
                    <a:pt x="743039" y="1222714"/>
                    <a:pt x="1222909" y="1222714"/>
                  </a:cubicBezTo>
                  <a:cubicBezTo>
                    <a:pt x="1726400" y="1222714"/>
                    <a:pt x="2150453" y="1065742"/>
                    <a:pt x="2278183" y="851906"/>
                  </a:cubicBezTo>
                  <a:cubicBezTo>
                    <a:pt x="2324243" y="905199"/>
                    <a:pt x="2404783" y="911062"/>
                    <a:pt x="2458076" y="865003"/>
                  </a:cubicBezTo>
                  <a:cubicBezTo>
                    <a:pt x="2511368" y="818944"/>
                    <a:pt x="2517232" y="738403"/>
                    <a:pt x="2471172" y="685111"/>
                  </a:cubicBezTo>
                  <a:cubicBezTo>
                    <a:pt x="2456028" y="667589"/>
                    <a:pt x="2436399" y="654521"/>
                    <a:pt x="2414391" y="647309"/>
                  </a:cubicBezTo>
                  <a:close/>
                </a:path>
              </a:pathLst>
            </a:custGeom>
            <a:solidFill>
              <a:srgbClr val="EFC4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82"/>
            <p:cNvSpPr/>
            <p:nvPr/>
          </p:nvSpPr>
          <p:spPr>
            <a:xfrm>
              <a:off x="1623015" y="238627"/>
              <a:ext cx="8048067" cy="2710628"/>
            </a:xfrm>
            <a:custGeom>
              <a:rect b="b" l="l" r="r" t="t"/>
              <a:pathLst>
                <a:path extrusionOk="0" h="804647" w="2389060">
                  <a:moveTo>
                    <a:pt x="2389061" y="766548"/>
                  </a:moveTo>
                  <a:cubicBezTo>
                    <a:pt x="2389051" y="779467"/>
                    <a:pt x="2387092" y="792312"/>
                    <a:pt x="2383251" y="804648"/>
                  </a:cubicBezTo>
                  <a:cubicBezTo>
                    <a:pt x="2370935" y="765265"/>
                    <a:pt x="2340354" y="734258"/>
                    <a:pt x="2301145" y="721399"/>
                  </a:cubicBezTo>
                  <a:cubicBezTo>
                    <a:pt x="2302631" y="712522"/>
                    <a:pt x="2303396" y="703539"/>
                    <a:pt x="2303431" y="694539"/>
                  </a:cubicBezTo>
                  <a:cubicBezTo>
                    <a:pt x="2303694" y="600902"/>
                    <a:pt x="2228000" y="524781"/>
                    <a:pt x="2134363" y="524518"/>
                  </a:cubicBezTo>
                  <a:cubicBezTo>
                    <a:pt x="2134300" y="524518"/>
                    <a:pt x="2134236" y="524517"/>
                    <a:pt x="2134172" y="524517"/>
                  </a:cubicBezTo>
                  <a:cubicBezTo>
                    <a:pt x="2134292" y="430933"/>
                    <a:pt x="2058524" y="354970"/>
                    <a:pt x="1964940" y="354850"/>
                  </a:cubicBezTo>
                  <a:cubicBezTo>
                    <a:pt x="1928502" y="354804"/>
                    <a:pt x="1893020" y="366504"/>
                    <a:pt x="1863757" y="388215"/>
                  </a:cubicBezTo>
                  <a:cubicBezTo>
                    <a:pt x="1857301" y="345564"/>
                    <a:pt x="1817492" y="316223"/>
                    <a:pt x="1774842" y="322679"/>
                  </a:cubicBezTo>
                  <a:cubicBezTo>
                    <a:pt x="1764679" y="324218"/>
                    <a:pt x="1754920" y="327747"/>
                    <a:pt x="1746123" y="333065"/>
                  </a:cubicBezTo>
                  <a:cubicBezTo>
                    <a:pt x="1729257" y="264784"/>
                    <a:pt x="1660232" y="223104"/>
                    <a:pt x="1591951" y="239970"/>
                  </a:cubicBezTo>
                  <a:cubicBezTo>
                    <a:pt x="1571856" y="244934"/>
                    <a:pt x="1553273" y="254721"/>
                    <a:pt x="1537812" y="268485"/>
                  </a:cubicBezTo>
                  <a:cubicBezTo>
                    <a:pt x="1499987" y="182943"/>
                    <a:pt x="1399978" y="144260"/>
                    <a:pt x="1314435" y="182086"/>
                  </a:cubicBezTo>
                  <a:cubicBezTo>
                    <a:pt x="1300090" y="188429"/>
                    <a:pt x="1286695" y="196734"/>
                    <a:pt x="1274636" y="206763"/>
                  </a:cubicBezTo>
                  <a:cubicBezTo>
                    <a:pt x="1254315" y="115412"/>
                    <a:pt x="1163786" y="57830"/>
                    <a:pt x="1072435" y="78151"/>
                  </a:cubicBezTo>
                  <a:cubicBezTo>
                    <a:pt x="998226" y="94658"/>
                    <a:pt x="944095" y="158568"/>
                    <a:pt x="940022" y="234481"/>
                  </a:cubicBezTo>
                  <a:cubicBezTo>
                    <a:pt x="883360" y="192815"/>
                    <a:pt x="803648" y="204972"/>
                    <a:pt x="761982" y="261635"/>
                  </a:cubicBezTo>
                  <a:cubicBezTo>
                    <a:pt x="761636" y="262106"/>
                    <a:pt x="761292" y="262580"/>
                    <a:pt x="760953" y="263056"/>
                  </a:cubicBezTo>
                  <a:cubicBezTo>
                    <a:pt x="730306" y="236292"/>
                    <a:pt x="684236" y="237578"/>
                    <a:pt x="655130" y="266009"/>
                  </a:cubicBezTo>
                  <a:cubicBezTo>
                    <a:pt x="615701" y="207640"/>
                    <a:pt x="536420" y="192286"/>
                    <a:pt x="478052" y="231715"/>
                  </a:cubicBezTo>
                  <a:cubicBezTo>
                    <a:pt x="454233" y="247805"/>
                    <a:pt x="436547" y="271469"/>
                    <a:pt x="427863" y="298870"/>
                  </a:cubicBezTo>
                  <a:cubicBezTo>
                    <a:pt x="364697" y="267938"/>
                    <a:pt x="288416" y="294069"/>
                    <a:pt x="257484" y="357235"/>
                  </a:cubicBezTo>
                  <a:cubicBezTo>
                    <a:pt x="248956" y="374649"/>
                    <a:pt x="244518" y="393780"/>
                    <a:pt x="244507" y="413170"/>
                  </a:cubicBezTo>
                  <a:cubicBezTo>
                    <a:pt x="244507" y="414980"/>
                    <a:pt x="244507" y="416694"/>
                    <a:pt x="244507" y="418504"/>
                  </a:cubicBezTo>
                  <a:cubicBezTo>
                    <a:pt x="235408" y="414925"/>
                    <a:pt x="225709" y="413114"/>
                    <a:pt x="215932" y="413170"/>
                  </a:cubicBezTo>
                  <a:cubicBezTo>
                    <a:pt x="172728" y="413223"/>
                    <a:pt x="137732" y="448261"/>
                    <a:pt x="137732" y="491466"/>
                  </a:cubicBezTo>
                  <a:cubicBezTo>
                    <a:pt x="137732" y="493466"/>
                    <a:pt x="137732" y="495561"/>
                    <a:pt x="137732" y="497561"/>
                  </a:cubicBezTo>
                  <a:cubicBezTo>
                    <a:pt x="71839" y="510230"/>
                    <a:pt x="19583" y="560508"/>
                    <a:pt x="4382" y="625863"/>
                  </a:cubicBezTo>
                  <a:cubicBezTo>
                    <a:pt x="1451" y="613376"/>
                    <a:pt x="-19" y="600590"/>
                    <a:pt x="0" y="587763"/>
                  </a:cubicBezTo>
                  <a:cubicBezTo>
                    <a:pt x="207" y="506337"/>
                    <a:pt x="58271" y="436556"/>
                    <a:pt x="138303" y="421552"/>
                  </a:cubicBezTo>
                  <a:cubicBezTo>
                    <a:pt x="138303" y="419457"/>
                    <a:pt x="138303" y="417456"/>
                    <a:pt x="138303" y="415456"/>
                  </a:cubicBezTo>
                  <a:cubicBezTo>
                    <a:pt x="138303" y="372252"/>
                    <a:pt x="173299" y="337213"/>
                    <a:pt x="216503" y="337161"/>
                  </a:cubicBezTo>
                  <a:cubicBezTo>
                    <a:pt x="226281" y="337105"/>
                    <a:pt x="235979" y="338915"/>
                    <a:pt x="245078" y="342494"/>
                  </a:cubicBezTo>
                  <a:cubicBezTo>
                    <a:pt x="245078" y="340685"/>
                    <a:pt x="245078" y="338970"/>
                    <a:pt x="245078" y="337161"/>
                  </a:cubicBezTo>
                  <a:cubicBezTo>
                    <a:pt x="245287" y="266723"/>
                    <a:pt x="302557" y="209790"/>
                    <a:pt x="372995" y="209998"/>
                  </a:cubicBezTo>
                  <a:cubicBezTo>
                    <a:pt x="392208" y="210055"/>
                    <a:pt x="411159" y="214452"/>
                    <a:pt x="428435" y="222861"/>
                  </a:cubicBezTo>
                  <a:cubicBezTo>
                    <a:pt x="449834" y="155696"/>
                    <a:pt x="521629" y="118597"/>
                    <a:pt x="588793" y="139996"/>
                  </a:cubicBezTo>
                  <a:cubicBezTo>
                    <a:pt x="616073" y="148687"/>
                    <a:pt x="639638" y="166299"/>
                    <a:pt x="655701" y="189999"/>
                  </a:cubicBezTo>
                  <a:cubicBezTo>
                    <a:pt x="684865" y="161704"/>
                    <a:pt x="730828" y="160421"/>
                    <a:pt x="761524" y="187046"/>
                  </a:cubicBezTo>
                  <a:cubicBezTo>
                    <a:pt x="802479" y="129803"/>
                    <a:pt x="882085" y="116599"/>
                    <a:pt x="939328" y="157554"/>
                  </a:cubicBezTo>
                  <a:cubicBezTo>
                    <a:pt x="939752" y="157857"/>
                    <a:pt x="940174" y="158163"/>
                    <a:pt x="940594" y="158471"/>
                  </a:cubicBezTo>
                  <a:cubicBezTo>
                    <a:pt x="946661" y="65084"/>
                    <a:pt x="1027284" y="-5704"/>
                    <a:pt x="1120672" y="363"/>
                  </a:cubicBezTo>
                  <a:cubicBezTo>
                    <a:pt x="1195068" y="5195"/>
                    <a:pt x="1257566" y="58086"/>
                    <a:pt x="1274636" y="130658"/>
                  </a:cubicBezTo>
                  <a:cubicBezTo>
                    <a:pt x="1346584" y="70813"/>
                    <a:pt x="1453424" y="80624"/>
                    <a:pt x="1513270" y="152572"/>
                  </a:cubicBezTo>
                  <a:cubicBezTo>
                    <a:pt x="1523326" y="164661"/>
                    <a:pt x="1531650" y="178091"/>
                    <a:pt x="1538002" y="192476"/>
                  </a:cubicBezTo>
                  <a:cubicBezTo>
                    <a:pt x="1590534" y="145709"/>
                    <a:pt x="1671032" y="150383"/>
                    <a:pt x="1717798" y="202915"/>
                  </a:cubicBezTo>
                  <a:cubicBezTo>
                    <a:pt x="1731562" y="218376"/>
                    <a:pt x="1741350" y="236959"/>
                    <a:pt x="1746314" y="257055"/>
                  </a:cubicBezTo>
                  <a:cubicBezTo>
                    <a:pt x="1783246" y="234767"/>
                    <a:pt x="1831253" y="246638"/>
                    <a:pt x="1853541" y="283570"/>
                  </a:cubicBezTo>
                  <a:cubicBezTo>
                    <a:pt x="1858903" y="292455"/>
                    <a:pt x="1862441" y="302319"/>
                    <a:pt x="1863947" y="312586"/>
                  </a:cubicBezTo>
                  <a:cubicBezTo>
                    <a:pt x="1939001" y="256772"/>
                    <a:pt x="2045090" y="272368"/>
                    <a:pt x="2100904" y="347421"/>
                  </a:cubicBezTo>
                  <a:cubicBezTo>
                    <a:pt x="2122713" y="376747"/>
                    <a:pt x="2134450" y="412342"/>
                    <a:pt x="2134362" y="448889"/>
                  </a:cubicBezTo>
                  <a:cubicBezTo>
                    <a:pt x="2227813" y="449204"/>
                    <a:pt x="2303389" y="525077"/>
                    <a:pt x="2303336" y="618529"/>
                  </a:cubicBezTo>
                  <a:cubicBezTo>
                    <a:pt x="2303300" y="627530"/>
                    <a:pt x="2302536" y="636512"/>
                    <a:pt x="2301050" y="645389"/>
                  </a:cubicBezTo>
                  <a:cubicBezTo>
                    <a:pt x="2353485" y="662514"/>
                    <a:pt x="2388987" y="711386"/>
                    <a:pt x="2389061" y="7665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82"/>
            <p:cNvSpPr/>
            <p:nvPr/>
          </p:nvSpPr>
          <p:spPr>
            <a:xfrm>
              <a:off x="1471565" y="3609931"/>
              <a:ext cx="7939291" cy="8161653"/>
            </a:xfrm>
            <a:custGeom>
              <a:rect b="b" l="l" r="r" t="t"/>
              <a:pathLst>
                <a:path extrusionOk="0" h="2422778" w="2356770">
                  <a:moveTo>
                    <a:pt x="2011585" y="2422779"/>
                  </a:moveTo>
                  <a:lnTo>
                    <a:pt x="345186" y="2422779"/>
                  </a:lnTo>
                  <a:cubicBezTo>
                    <a:pt x="293016" y="2422817"/>
                    <a:pt x="249257" y="2383417"/>
                    <a:pt x="243840" y="2331530"/>
                  </a:cubicBezTo>
                  <a:lnTo>
                    <a:pt x="0" y="0"/>
                  </a:lnTo>
                  <a:lnTo>
                    <a:pt x="2356771" y="0"/>
                  </a:lnTo>
                  <a:lnTo>
                    <a:pt x="2112836" y="2331530"/>
                  </a:lnTo>
                  <a:cubicBezTo>
                    <a:pt x="2107422" y="2383381"/>
                    <a:pt x="2063718" y="2422768"/>
                    <a:pt x="2011585" y="24227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82"/>
            <p:cNvSpPr/>
            <p:nvPr/>
          </p:nvSpPr>
          <p:spPr>
            <a:xfrm>
              <a:off x="1471565" y="3609608"/>
              <a:ext cx="7967528" cy="8162300"/>
            </a:xfrm>
            <a:custGeom>
              <a:rect b="b" l="l" r="r" t="t"/>
              <a:pathLst>
                <a:path extrusionOk="0" h="2422970" w="2365152">
                  <a:moveTo>
                    <a:pt x="1963959" y="96"/>
                  </a:moveTo>
                  <a:lnTo>
                    <a:pt x="2365152" y="96"/>
                  </a:lnTo>
                  <a:lnTo>
                    <a:pt x="2121313" y="2331626"/>
                  </a:lnTo>
                  <a:cubicBezTo>
                    <a:pt x="2116359" y="2383537"/>
                    <a:pt x="2063686" y="2422875"/>
                    <a:pt x="2011584" y="2422875"/>
                  </a:cubicBezTo>
                  <a:lnTo>
                    <a:pt x="1794986" y="2422875"/>
                  </a:lnTo>
                  <a:close/>
                  <a:moveTo>
                    <a:pt x="0" y="96"/>
                  </a:moveTo>
                  <a:lnTo>
                    <a:pt x="392811" y="96"/>
                  </a:lnTo>
                  <a:lnTo>
                    <a:pt x="561689" y="2422970"/>
                  </a:lnTo>
                  <a:lnTo>
                    <a:pt x="345186" y="2422970"/>
                  </a:lnTo>
                  <a:cubicBezTo>
                    <a:pt x="293016" y="2423008"/>
                    <a:pt x="249257" y="2383609"/>
                    <a:pt x="243840" y="2331721"/>
                  </a:cubicBezTo>
                  <a:close/>
                  <a:moveTo>
                    <a:pt x="1271302" y="0"/>
                  </a:moveTo>
                  <a:lnTo>
                    <a:pt x="1690783" y="0"/>
                  </a:lnTo>
                  <a:lnTo>
                    <a:pt x="1544384" y="2422874"/>
                  </a:lnTo>
                  <a:lnTo>
                    <a:pt x="1271302" y="2422874"/>
                  </a:lnTo>
                  <a:close/>
                  <a:moveTo>
                    <a:pt x="618077" y="0"/>
                  </a:moveTo>
                  <a:lnTo>
                    <a:pt x="1037558" y="0"/>
                  </a:lnTo>
                  <a:lnTo>
                    <a:pt x="1037558" y="2422874"/>
                  </a:lnTo>
                  <a:lnTo>
                    <a:pt x="764476" y="24228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82"/>
            <p:cNvSpPr/>
            <p:nvPr/>
          </p:nvSpPr>
          <p:spPr>
            <a:xfrm>
              <a:off x="1443005" y="3609288"/>
              <a:ext cx="7996088" cy="8162944"/>
            </a:xfrm>
            <a:custGeom>
              <a:rect b="b" l="l" r="r" t="t"/>
              <a:pathLst>
                <a:path extrusionOk="0" h="2423161" w="2373630">
                  <a:moveTo>
                    <a:pt x="626554" y="0"/>
                  </a:moveTo>
                  <a:lnTo>
                    <a:pt x="1046035" y="0"/>
                  </a:lnTo>
                  <a:lnTo>
                    <a:pt x="1046035" y="191"/>
                  </a:lnTo>
                  <a:lnTo>
                    <a:pt x="1279779" y="191"/>
                  </a:lnTo>
                  <a:lnTo>
                    <a:pt x="1279779" y="0"/>
                  </a:lnTo>
                  <a:lnTo>
                    <a:pt x="1699355" y="0"/>
                  </a:lnTo>
                  <a:lnTo>
                    <a:pt x="1699344" y="191"/>
                  </a:lnTo>
                  <a:lnTo>
                    <a:pt x="1972424" y="191"/>
                  </a:lnTo>
                  <a:lnTo>
                    <a:pt x="1972437" y="0"/>
                  </a:lnTo>
                  <a:lnTo>
                    <a:pt x="2373630" y="0"/>
                  </a:lnTo>
                  <a:lnTo>
                    <a:pt x="2348674" y="239459"/>
                  </a:lnTo>
                  <a:lnTo>
                    <a:pt x="2340217" y="239459"/>
                  </a:lnTo>
                  <a:lnTo>
                    <a:pt x="2340197" y="239650"/>
                  </a:lnTo>
                  <a:lnTo>
                    <a:pt x="417957" y="239650"/>
                  </a:lnTo>
                  <a:cubicBezTo>
                    <a:pt x="364774" y="239946"/>
                    <a:pt x="321901" y="283300"/>
                    <a:pt x="322198" y="336483"/>
                  </a:cubicBezTo>
                  <a:cubicBezTo>
                    <a:pt x="322215" y="339613"/>
                    <a:pt x="322385" y="342740"/>
                    <a:pt x="322707" y="345853"/>
                  </a:cubicBezTo>
                  <a:lnTo>
                    <a:pt x="392436" y="1013947"/>
                  </a:lnTo>
                  <a:lnTo>
                    <a:pt x="539972" y="2423161"/>
                  </a:lnTo>
                  <a:lnTo>
                    <a:pt x="353663" y="2423161"/>
                  </a:lnTo>
                  <a:lnTo>
                    <a:pt x="325239" y="2417819"/>
                  </a:lnTo>
                  <a:lnTo>
                    <a:pt x="315194" y="2415999"/>
                  </a:lnTo>
                  <a:cubicBezTo>
                    <a:pt x="278154" y="2402480"/>
                    <a:pt x="247650" y="2370583"/>
                    <a:pt x="243935" y="2331721"/>
                  </a:cubicBezTo>
                  <a:lnTo>
                    <a:pt x="0" y="191"/>
                  </a:lnTo>
                  <a:lnTo>
                    <a:pt x="8477" y="191"/>
                  </a:lnTo>
                  <a:lnTo>
                    <a:pt x="401288" y="191"/>
                  </a:lnTo>
                  <a:lnTo>
                    <a:pt x="626566" y="191"/>
                  </a:lnTo>
                  <a:close/>
                </a:path>
              </a:pathLst>
            </a:custGeom>
            <a:solidFill>
              <a:srgbClr val="111213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82"/>
            <p:cNvSpPr/>
            <p:nvPr/>
          </p:nvSpPr>
          <p:spPr>
            <a:xfrm>
              <a:off x="1201070" y="3221676"/>
              <a:ext cx="8479957" cy="476492"/>
            </a:xfrm>
            <a:custGeom>
              <a:rect b="b" l="l" r="r" t="t"/>
              <a:pathLst>
                <a:path extrusionOk="0" h="141446" w="2517266">
                  <a:moveTo>
                    <a:pt x="2446496" y="0"/>
                  </a:moveTo>
                  <a:cubicBezTo>
                    <a:pt x="2485582" y="0"/>
                    <a:pt x="2517267" y="0"/>
                    <a:pt x="2517267" y="0"/>
                  </a:cubicBezTo>
                  <a:lnTo>
                    <a:pt x="2517267" y="141446"/>
                  </a:lnTo>
                  <a:cubicBezTo>
                    <a:pt x="2517267" y="141446"/>
                    <a:pt x="2485582" y="141446"/>
                    <a:pt x="2446496" y="141446"/>
                  </a:cubicBezTo>
                  <a:lnTo>
                    <a:pt x="70771" y="141446"/>
                  </a:lnTo>
                  <a:cubicBezTo>
                    <a:pt x="31685" y="141446"/>
                    <a:pt x="0" y="141446"/>
                    <a:pt x="0" y="141446"/>
                  </a:cubicBezTo>
                  <a:lnTo>
                    <a:pt x="0" y="0"/>
                  </a:lnTo>
                  <a:cubicBezTo>
                    <a:pt x="0" y="0"/>
                    <a:pt x="31685" y="0"/>
                    <a:pt x="70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82"/>
            <p:cNvSpPr/>
            <p:nvPr/>
          </p:nvSpPr>
          <p:spPr>
            <a:xfrm>
              <a:off x="2092769" y="11533180"/>
              <a:ext cx="6715494" cy="476492"/>
            </a:xfrm>
            <a:custGeom>
              <a:rect b="b" l="l" r="r" t="t"/>
              <a:pathLst>
                <a:path extrusionOk="0" h="141446" w="1993487">
                  <a:moveTo>
                    <a:pt x="1922716" y="0"/>
                  </a:moveTo>
                  <a:cubicBezTo>
                    <a:pt x="1961802" y="0"/>
                    <a:pt x="1993487" y="0"/>
                    <a:pt x="1993487" y="0"/>
                  </a:cubicBezTo>
                  <a:lnTo>
                    <a:pt x="1993487" y="141446"/>
                  </a:lnTo>
                  <a:cubicBezTo>
                    <a:pt x="1993487" y="141446"/>
                    <a:pt x="1961802" y="141446"/>
                    <a:pt x="1922716" y="141446"/>
                  </a:cubicBezTo>
                  <a:lnTo>
                    <a:pt x="70771" y="141446"/>
                  </a:lnTo>
                  <a:cubicBezTo>
                    <a:pt x="31685" y="141446"/>
                    <a:pt x="0" y="141446"/>
                    <a:pt x="0" y="141446"/>
                  </a:cubicBezTo>
                  <a:lnTo>
                    <a:pt x="0" y="0"/>
                  </a:lnTo>
                  <a:cubicBezTo>
                    <a:pt x="0" y="0"/>
                    <a:pt x="31685" y="0"/>
                    <a:pt x="70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82"/>
            <p:cNvSpPr/>
            <p:nvPr/>
          </p:nvSpPr>
          <p:spPr>
            <a:xfrm>
              <a:off x="1441893" y="2439036"/>
              <a:ext cx="1510866" cy="1138407"/>
            </a:xfrm>
            <a:custGeom>
              <a:rect b="b" l="l" r="r" t="t"/>
              <a:pathLst>
                <a:path extrusionOk="0" h="337935" w="448499">
                  <a:moveTo>
                    <a:pt x="280652" y="23729"/>
                  </a:moveTo>
                  <a:cubicBezTo>
                    <a:pt x="279128" y="22681"/>
                    <a:pt x="277699" y="21538"/>
                    <a:pt x="276175" y="20586"/>
                  </a:cubicBezTo>
                  <a:cubicBezTo>
                    <a:pt x="212572" y="-19088"/>
                    <a:pt x="128850" y="311"/>
                    <a:pt x="89176" y="63915"/>
                  </a:cubicBezTo>
                  <a:cubicBezTo>
                    <a:pt x="81576" y="76099"/>
                    <a:pt x="75957" y="89412"/>
                    <a:pt x="72530" y="103358"/>
                  </a:cubicBezTo>
                  <a:cubicBezTo>
                    <a:pt x="24859" y="111705"/>
                    <a:pt x="-7019" y="157117"/>
                    <a:pt x="1328" y="204789"/>
                  </a:cubicBezTo>
                  <a:cubicBezTo>
                    <a:pt x="9675" y="252460"/>
                    <a:pt x="55087" y="284339"/>
                    <a:pt x="102759" y="275991"/>
                  </a:cubicBezTo>
                  <a:cubicBezTo>
                    <a:pt x="117695" y="273376"/>
                    <a:pt x="131697" y="266930"/>
                    <a:pt x="143396" y="257282"/>
                  </a:cubicBezTo>
                  <a:cubicBezTo>
                    <a:pt x="164898" y="268111"/>
                    <a:pt x="188908" y="272979"/>
                    <a:pt x="212929" y="271379"/>
                  </a:cubicBezTo>
                  <a:cubicBezTo>
                    <a:pt x="224579" y="318353"/>
                    <a:pt x="272103" y="346988"/>
                    <a:pt x="319077" y="335338"/>
                  </a:cubicBezTo>
                  <a:cubicBezTo>
                    <a:pt x="364908" y="323971"/>
                    <a:pt x="393492" y="278333"/>
                    <a:pt x="383712" y="232136"/>
                  </a:cubicBezTo>
                  <a:cubicBezTo>
                    <a:pt x="379712" y="215879"/>
                    <a:pt x="386438" y="198872"/>
                    <a:pt x="400476" y="189750"/>
                  </a:cubicBezTo>
                  <a:cubicBezTo>
                    <a:pt x="448449" y="159609"/>
                    <a:pt x="462905" y="96285"/>
                    <a:pt x="432764" y="48312"/>
                  </a:cubicBezTo>
                  <a:cubicBezTo>
                    <a:pt x="402623" y="339"/>
                    <a:pt x="339300" y="-14116"/>
                    <a:pt x="291327" y="16024"/>
                  </a:cubicBezTo>
                  <a:cubicBezTo>
                    <a:pt x="287607" y="18361"/>
                    <a:pt x="284041" y="20935"/>
                    <a:pt x="280652" y="237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82"/>
            <p:cNvSpPr/>
            <p:nvPr/>
          </p:nvSpPr>
          <p:spPr>
            <a:xfrm>
              <a:off x="1432339" y="2868719"/>
              <a:ext cx="1294147" cy="711608"/>
            </a:xfrm>
            <a:custGeom>
              <a:rect b="b" l="l" r="r" t="t"/>
              <a:pathLst>
                <a:path extrusionOk="0" h="211240" w="384166">
                  <a:moveTo>
                    <a:pt x="384167" y="151638"/>
                  </a:moveTo>
                  <a:cubicBezTo>
                    <a:pt x="380744" y="162074"/>
                    <a:pt x="375379" y="171769"/>
                    <a:pt x="368355" y="180213"/>
                  </a:cubicBezTo>
                  <a:cubicBezTo>
                    <a:pt x="342206" y="210926"/>
                    <a:pt x="298554" y="219986"/>
                    <a:pt x="262342" y="202216"/>
                  </a:cubicBezTo>
                  <a:cubicBezTo>
                    <a:pt x="238987" y="190641"/>
                    <a:pt x="222038" y="169219"/>
                    <a:pt x="216146" y="143828"/>
                  </a:cubicBezTo>
                  <a:cubicBezTo>
                    <a:pt x="192052" y="145442"/>
                    <a:pt x="167968" y="140540"/>
                    <a:pt x="146423" y="129635"/>
                  </a:cubicBezTo>
                  <a:cubicBezTo>
                    <a:pt x="110625" y="162145"/>
                    <a:pt x="55251" y="159480"/>
                    <a:pt x="22741" y="123682"/>
                  </a:cubicBezTo>
                  <a:cubicBezTo>
                    <a:pt x="-9769" y="87884"/>
                    <a:pt x="-7104" y="32510"/>
                    <a:pt x="28694" y="0"/>
                  </a:cubicBezTo>
                  <a:cubicBezTo>
                    <a:pt x="12899" y="45747"/>
                    <a:pt x="37179" y="95636"/>
                    <a:pt x="82926" y="111431"/>
                  </a:cubicBezTo>
                  <a:cubicBezTo>
                    <a:pt x="111778" y="121393"/>
                    <a:pt x="143735" y="115624"/>
                    <a:pt x="167283" y="96202"/>
                  </a:cubicBezTo>
                  <a:cubicBezTo>
                    <a:pt x="188829" y="107006"/>
                    <a:pt x="212855" y="111903"/>
                    <a:pt x="236910" y="110395"/>
                  </a:cubicBezTo>
                  <a:cubicBezTo>
                    <a:pt x="248161" y="157466"/>
                    <a:pt x="295440" y="186503"/>
                    <a:pt x="342511" y="175253"/>
                  </a:cubicBezTo>
                  <a:cubicBezTo>
                    <a:pt x="358288" y="171482"/>
                    <a:pt x="372708" y="163406"/>
                    <a:pt x="384167" y="151924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82"/>
            <p:cNvSpPr/>
            <p:nvPr/>
          </p:nvSpPr>
          <p:spPr>
            <a:xfrm>
              <a:off x="2874955" y="2324257"/>
              <a:ext cx="1355424" cy="1213604"/>
            </a:xfrm>
            <a:custGeom>
              <a:rect b="b" l="l" r="r" t="t"/>
              <a:pathLst>
                <a:path extrusionOk="0" h="360257" w="402356">
                  <a:moveTo>
                    <a:pt x="211674" y="50085"/>
                  </a:moveTo>
                  <a:cubicBezTo>
                    <a:pt x="209865" y="50085"/>
                    <a:pt x="208150" y="49037"/>
                    <a:pt x="206340" y="48656"/>
                  </a:cubicBezTo>
                  <a:cubicBezTo>
                    <a:pt x="132825" y="33481"/>
                    <a:pt x="60927" y="80774"/>
                    <a:pt x="45749" y="154288"/>
                  </a:cubicBezTo>
                  <a:cubicBezTo>
                    <a:pt x="42814" y="168251"/>
                    <a:pt x="42139" y="182594"/>
                    <a:pt x="43749" y="196770"/>
                  </a:cubicBezTo>
                  <a:cubicBezTo>
                    <a:pt x="1862" y="221013"/>
                    <a:pt x="-12442" y="274622"/>
                    <a:pt x="11801" y="316509"/>
                  </a:cubicBezTo>
                  <a:cubicBezTo>
                    <a:pt x="36044" y="358396"/>
                    <a:pt x="89653" y="372699"/>
                    <a:pt x="131540" y="348456"/>
                  </a:cubicBezTo>
                  <a:cubicBezTo>
                    <a:pt x="144737" y="340818"/>
                    <a:pt x="155713" y="329868"/>
                    <a:pt x="163383" y="316690"/>
                  </a:cubicBezTo>
                  <a:cubicBezTo>
                    <a:pt x="187355" y="319450"/>
                    <a:pt x="211629" y="315733"/>
                    <a:pt x="233677" y="305926"/>
                  </a:cubicBezTo>
                  <a:cubicBezTo>
                    <a:pt x="261500" y="345526"/>
                    <a:pt x="316157" y="355073"/>
                    <a:pt x="355756" y="327250"/>
                  </a:cubicBezTo>
                  <a:cubicBezTo>
                    <a:pt x="393450" y="300766"/>
                    <a:pt x="404202" y="249619"/>
                    <a:pt x="380362" y="210200"/>
                  </a:cubicBezTo>
                  <a:cubicBezTo>
                    <a:pt x="370953" y="196323"/>
                    <a:pt x="371373" y="178006"/>
                    <a:pt x="381410" y="164575"/>
                  </a:cubicBezTo>
                  <a:cubicBezTo>
                    <a:pt x="415696" y="119538"/>
                    <a:pt x="406981" y="55233"/>
                    <a:pt x="361943" y="20947"/>
                  </a:cubicBezTo>
                  <a:cubicBezTo>
                    <a:pt x="316906" y="-13339"/>
                    <a:pt x="252601" y="-4624"/>
                    <a:pt x="218315" y="40414"/>
                  </a:cubicBezTo>
                  <a:cubicBezTo>
                    <a:pt x="215913" y="43570"/>
                    <a:pt x="213695" y="46862"/>
                    <a:pt x="211674" y="50275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82"/>
            <p:cNvSpPr/>
            <p:nvPr/>
          </p:nvSpPr>
          <p:spPr>
            <a:xfrm>
              <a:off x="2876774" y="3120281"/>
              <a:ext cx="1326466" cy="416006"/>
            </a:xfrm>
            <a:custGeom>
              <a:rect b="b" l="l" r="r" t="t"/>
              <a:pathLst>
                <a:path extrusionOk="0" h="123491" w="393760">
                  <a:moveTo>
                    <a:pt x="393729" y="19145"/>
                  </a:moveTo>
                  <a:cubicBezTo>
                    <a:pt x="394024" y="29955"/>
                    <a:pt x="392246" y="40722"/>
                    <a:pt x="388490" y="50863"/>
                  </a:cubicBezTo>
                  <a:cubicBezTo>
                    <a:pt x="374579" y="88691"/>
                    <a:pt x="336751" y="112235"/>
                    <a:pt x="296669" y="108013"/>
                  </a:cubicBezTo>
                  <a:cubicBezTo>
                    <a:pt x="270914" y="105366"/>
                    <a:pt x="247669" y="91405"/>
                    <a:pt x="233232" y="69913"/>
                  </a:cubicBezTo>
                  <a:cubicBezTo>
                    <a:pt x="211184" y="79721"/>
                    <a:pt x="186910" y="83437"/>
                    <a:pt x="162938" y="80677"/>
                  </a:cubicBezTo>
                  <a:cubicBezTo>
                    <a:pt x="138179" y="122261"/>
                    <a:pt x="84398" y="135902"/>
                    <a:pt x="42814" y="111143"/>
                  </a:cubicBezTo>
                  <a:cubicBezTo>
                    <a:pt x="4588" y="88385"/>
                    <a:pt x="-10519" y="40595"/>
                    <a:pt x="7680" y="0"/>
                  </a:cubicBezTo>
                  <a:cubicBezTo>
                    <a:pt x="8902" y="48381"/>
                    <a:pt x="49113" y="86612"/>
                    <a:pt x="97494" y="85391"/>
                  </a:cubicBezTo>
                  <a:cubicBezTo>
                    <a:pt x="127837" y="84624"/>
                    <a:pt x="155623" y="68211"/>
                    <a:pt x="170939" y="42005"/>
                  </a:cubicBezTo>
                  <a:cubicBezTo>
                    <a:pt x="194871" y="44750"/>
                    <a:pt x="219102" y="41068"/>
                    <a:pt x="241138" y="31337"/>
                  </a:cubicBezTo>
                  <a:cubicBezTo>
                    <a:pt x="268133" y="71569"/>
                    <a:pt x="322631" y="82300"/>
                    <a:pt x="362863" y="55305"/>
                  </a:cubicBezTo>
                  <a:cubicBezTo>
                    <a:pt x="376173" y="46374"/>
                    <a:pt x="386782" y="33967"/>
                    <a:pt x="393538" y="194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82"/>
            <p:cNvSpPr/>
            <p:nvPr/>
          </p:nvSpPr>
          <p:spPr>
            <a:xfrm>
              <a:off x="4280199" y="2071964"/>
              <a:ext cx="1139300" cy="1500531"/>
            </a:xfrm>
            <a:custGeom>
              <a:rect b="b" l="l" r="r" t="t"/>
              <a:pathLst>
                <a:path extrusionOk="0" h="445431" w="338200">
                  <a:moveTo>
                    <a:pt x="313356" y="275568"/>
                  </a:moveTo>
                  <a:cubicBezTo>
                    <a:pt x="314308" y="273949"/>
                    <a:pt x="315451" y="272520"/>
                    <a:pt x="316404" y="270901"/>
                  </a:cubicBezTo>
                  <a:cubicBezTo>
                    <a:pt x="354294" y="206098"/>
                    <a:pt x="332477" y="122848"/>
                    <a:pt x="267674" y="84958"/>
                  </a:cubicBezTo>
                  <a:cubicBezTo>
                    <a:pt x="255545" y="77867"/>
                    <a:pt x="242391" y="72698"/>
                    <a:pt x="228679" y="69638"/>
                  </a:cubicBezTo>
                  <a:cubicBezTo>
                    <a:pt x="218785" y="22317"/>
                    <a:pt x="172403" y="-8024"/>
                    <a:pt x="125082" y="1870"/>
                  </a:cubicBezTo>
                  <a:cubicBezTo>
                    <a:pt x="77761" y="11765"/>
                    <a:pt x="47421" y="58146"/>
                    <a:pt x="57315" y="105467"/>
                  </a:cubicBezTo>
                  <a:cubicBezTo>
                    <a:pt x="60304" y="119764"/>
                    <a:pt x="66824" y="133086"/>
                    <a:pt x="76279" y="144218"/>
                  </a:cubicBezTo>
                  <a:cubicBezTo>
                    <a:pt x="65935" y="165985"/>
                    <a:pt x="61626" y="190131"/>
                    <a:pt x="63801" y="214132"/>
                  </a:cubicBezTo>
                  <a:cubicBezTo>
                    <a:pt x="17232" y="227305"/>
                    <a:pt x="-9842" y="275735"/>
                    <a:pt x="3331" y="322305"/>
                  </a:cubicBezTo>
                  <a:cubicBezTo>
                    <a:pt x="16038" y="367227"/>
                    <a:pt x="61731" y="394300"/>
                    <a:pt x="107235" y="383867"/>
                  </a:cubicBezTo>
                  <a:cubicBezTo>
                    <a:pt x="123405" y="379466"/>
                    <a:pt x="140585" y="385817"/>
                    <a:pt x="150002" y="399679"/>
                  </a:cubicBezTo>
                  <a:cubicBezTo>
                    <a:pt x="181343" y="446814"/>
                    <a:pt x="244960" y="459617"/>
                    <a:pt x="292095" y="428277"/>
                  </a:cubicBezTo>
                  <a:cubicBezTo>
                    <a:pt x="301330" y="422136"/>
                    <a:pt x="309508" y="414536"/>
                    <a:pt x="316309" y="405775"/>
                  </a:cubicBezTo>
                  <a:cubicBezTo>
                    <a:pt x="346574" y="367246"/>
                    <a:pt x="345336" y="312685"/>
                    <a:pt x="313356" y="2755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82"/>
            <p:cNvSpPr/>
            <p:nvPr/>
          </p:nvSpPr>
          <p:spPr>
            <a:xfrm>
              <a:off x="4275964" y="2069080"/>
              <a:ext cx="687953" cy="1290889"/>
            </a:xfrm>
            <a:custGeom>
              <a:rect b="b" l="l" r="r" t="t"/>
              <a:pathLst>
                <a:path extrusionOk="0" h="383199" w="204218">
                  <a:moveTo>
                    <a:pt x="61343" y="383200"/>
                  </a:moveTo>
                  <a:cubicBezTo>
                    <a:pt x="50944" y="380010"/>
                    <a:pt x="41246" y="374870"/>
                    <a:pt x="32768" y="368055"/>
                  </a:cubicBezTo>
                  <a:cubicBezTo>
                    <a:pt x="1367" y="342705"/>
                    <a:pt x="-8797" y="299262"/>
                    <a:pt x="8099" y="262613"/>
                  </a:cubicBezTo>
                  <a:cubicBezTo>
                    <a:pt x="19076" y="238997"/>
                    <a:pt x="40040" y="221527"/>
                    <a:pt x="65249" y="214988"/>
                  </a:cubicBezTo>
                  <a:cubicBezTo>
                    <a:pt x="63056" y="190955"/>
                    <a:pt x="67366" y="166775"/>
                    <a:pt x="77726" y="144979"/>
                  </a:cubicBezTo>
                  <a:cubicBezTo>
                    <a:pt x="46054" y="108386"/>
                    <a:pt x="50044" y="53045"/>
                    <a:pt x="86637" y="21373"/>
                  </a:cubicBezTo>
                  <a:cubicBezTo>
                    <a:pt x="111439" y="-93"/>
                    <a:pt x="146151" y="-5911"/>
                    <a:pt x="176596" y="6295"/>
                  </a:cubicBezTo>
                  <a:cubicBezTo>
                    <a:pt x="186806" y="10468"/>
                    <a:pt x="196168" y="16472"/>
                    <a:pt x="204218" y="24012"/>
                  </a:cubicBezTo>
                  <a:cubicBezTo>
                    <a:pt x="158042" y="9520"/>
                    <a:pt x="108861" y="35205"/>
                    <a:pt x="94369" y="81381"/>
                  </a:cubicBezTo>
                  <a:cubicBezTo>
                    <a:pt x="85270" y="110373"/>
                    <a:pt x="91840" y="142010"/>
                    <a:pt x="111730" y="164982"/>
                  </a:cubicBezTo>
                  <a:cubicBezTo>
                    <a:pt x="101394" y="186753"/>
                    <a:pt x="97054" y="210887"/>
                    <a:pt x="99157" y="234895"/>
                  </a:cubicBezTo>
                  <a:cubicBezTo>
                    <a:pt x="52357" y="247223"/>
                    <a:pt x="24411" y="295155"/>
                    <a:pt x="36738" y="341956"/>
                  </a:cubicBezTo>
                  <a:cubicBezTo>
                    <a:pt x="40875" y="357660"/>
                    <a:pt x="49295" y="371906"/>
                    <a:pt x="61057" y="383104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82"/>
            <p:cNvSpPr/>
            <p:nvPr/>
          </p:nvSpPr>
          <p:spPr>
            <a:xfrm>
              <a:off x="5549589" y="2219082"/>
              <a:ext cx="1304408" cy="1299793"/>
            </a:xfrm>
            <a:custGeom>
              <a:rect b="b" l="l" r="r" t="t"/>
              <a:pathLst>
                <a:path extrusionOk="0" h="385842" w="387212">
                  <a:moveTo>
                    <a:pt x="204286" y="323622"/>
                  </a:moveTo>
                  <a:lnTo>
                    <a:pt x="209715" y="324384"/>
                  </a:lnTo>
                  <a:cubicBezTo>
                    <a:pt x="284436" y="330400"/>
                    <a:pt x="349886" y="274703"/>
                    <a:pt x="355901" y="199983"/>
                  </a:cubicBezTo>
                  <a:cubicBezTo>
                    <a:pt x="357051" y="185706"/>
                    <a:pt x="355933" y="171338"/>
                    <a:pt x="352590" y="157411"/>
                  </a:cubicBezTo>
                  <a:cubicBezTo>
                    <a:pt x="391127" y="128132"/>
                    <a:pt x="398632" y="73158"/>
                    <a:pt x="369353" y="34622"/>
                  </a:cubicBezTo>
                  <a:cubicBezTo>
                    <a:pt x="340075" y="-3914"/>
                    <a:pt x="285101" y="-11419"/>
                    <a:pt x="246565" y="17859"/>
                  </a:cubicBezTo>
                  <a:cubicBezTo>
                    <a:pt x="234633" y="26924"/>
                    <a:pt x="225225" y="38898"/>
                    <a:pt x="219240" y="52636"/>
                  </a:cubicBezTo>
                  <a:cubicBezTo>
                    <a:pt x="195187" y="52800"/>
                    <a:pt x="171612" y="59376"/>
                    <a:pt x="150946" y="71686"/>
                  </a:cubicBezTo>
                  <a:cubicBezTo>
                    <a:pt x="117487" y="36718"/>
                    <a:pt x="62017" y="35494"/>
                    <a:pt x="27049" y="68953"/>
                  </a:cubicBezTo>
                  <a:cubicBezTo>
                    <a:pt x="-5023" y="99641"/>
                    <a:pt x="-9083" y="149462"/>
                    <a:pt x="17596" y="184938"/>
                  </a:cubicBezTo>
                  <a:cubicBezTo>
                    <a:pt x="28595" y="197591"/>
                    <a:pt x="30391" y="215816"/>
                    <a:pt x="22073" y="230372"/>
                  </a:cubicBezTo>
                  <a:cubicBezTo>
                    <a:pt x="-7127" y="278924"/>
                    <a:pt x="8561" y="341953"/>
                    <a:pt x="57112" y="371153"/>
                  </a:cubicBezTo>
                  <a:cubicBezTo>
                    <a:pt x="105663" y="400353"/>
                    <a:pt x="168693" y="384666"/>
                    <a:pt x="197893" y="336114"/>
                  </a:cubicBezTo>
                  <a:cubicBezTo>
                    <a:pt x="200307" y="332101"/>
                    <a:pt x="202443" y="327927"/>
                    <a:pt x="204286" y="323622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82"/>
            <p:cNvSpPr/>
            <p:nvPr/>
          </p:nvSpPr>
          <p:spPr>
            <a:xfrm>
              <a:off x="5537444" y="2220369"/>
              <a:ext cx="1315440" cy="478287"/>
            </a:xfrm>
            <a:custGeom>
              <a:rect b="b" l="l" r="r" t="t"/>
              <a:pathLst>
                <a:path extrusionOk="0" h="141979" w="390487">
                  <a:moveTo>
                    <a:pt x="1008" y="141979"/>
                  </a:moveTo>
                  <a:cubicBezTo>
                    <a:pt x="-649" y="131272"/>
                    <a:pt x="-261" y="120348"/>
                    <a:pt x="2151" y="109785"/>
                  </a:cubicBezTo>
                  <a:cubicBezTo>
                    <a:pt x="11268" y="70493"/>
                    <a:pt x="45928" y="42427"/>
                    <a:pt x="86257" y="41681"/>
                  </a:cubicBezTo>
                  <a:cubicBezTo>
                    <a:pt x="112253" y="41207"/>
                    <a:pt x="137097" y="52388"/>
                    <a:pt x="153980" y="72161"/>
                  </a:cubicBezTo>
                  <a:cubicBezTo>
                    <a:pt x="174696" y="59806"/>
                    <a:pt x="198344" y="53228"/>
                    <a:pt x="222465" y="53111"/>
                  </a:cubicBezTo>
                  <a:cubicBezTo>
                    <a:pt x="241489" y="8667"/>
                    <a:pt x="292939" y="-11939"/>
                    <a:pt x="337383" y="7085"/>
                  </a:cubicBezTo>
                  <a:cubicBezTo>
                    <a:pt x="378782" y="24805"/>
                    <a:pt x="399981" y="71044"/>
                    <a:pt x="386390" y="113976"/>
                  </a:cubicBezTo>
                  <a:cubicBezTo>
                    <a:pt x="379213" y="66114"/>
                    <a:pt x="334595" y="33133"/>
                    <a:pt x="286734" y="40310"/>
                  </a:cubicBezTo>
                  <a:cubicBezTo>
                    <a:pt x="256741" y="44807"/>
                    <a:pt x="231207" y="64493"/>
                    <a:pt x="219226" y="92354"/>
                  </a:cubicBezTo>
                  <a:cubicBezTo>
                    <a:pt x="195144" y="92529"/>
                    <a:pt x="171541" y="99103"/>
                    <a:pt x="150837" y="111404"/>
                  </a:cubicBezTo>
                  <a:cubicBezTo>
                    <a:pt x="119330" y="74737"/>
                    <a:pt x="64064" y="70553"/>
                    <a:pt x="27397" y="102059"/>
                  </a:cubicBezTo>
                  <a:cubicBezTo>
                    <a:pt x="15064" y="112657"/>
                    <a:pt x="5926" y="126480"/>
                    <a:pt x="1008" y="1419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82"/>
            <p:cNvSpPr/>
            <p:nvPr/>
          </p:nvSpPr>
          <p:spPr>
            <a:xfrm>
              <a:off x="6892666" y="2122824"/>
              <a:ext cx="1246493" cy="1527127"/>
            </a:xfrm>
            <a:custGeom>
              <a:rect b="b" l="l" r="r" t="t"/>
              <a:pathLst>
                <a:path extrusionOk="0" h="453326" w="370020">
                  <a:moveTo>
                    <a:pt x="86202" y="112452"/>
                  </a:moveTo>
                  <a:lnTo>
                    <a:pt x="81059" y="114452"/>
                  </a:lnTo>
                  <a:cubicBezTo>
                    <a:pt x="12455" y="144666"/>
                    <a:pt x="-18667" y="224773"/>
                    <a:pt x="11547" y="293377"/>
                  </a:cubicBezTo>
                  <a:cubicBezTo>
                    <a:pt x="17316" y="306476"/>
                    <a:pt x="25121" y="318580"/>
                    <a:pt x="34672" y="329241"/>
                  </a:cubicBezTo>
                  <a:cubicBezTo>
                    <a:pt x="14549" y="373256"/>
                    <a:pt x="33918" y="425250"/>
                    <a:pt x="77933" y="445372"/>
                  </a:cubicBezTo>
                  <a:cubicBezTo>
                    <a:pt x="121949" y="465494"/>
                    <a:pt x="173942" y="446125"/>
                    <a:pt x="194065" y="402110"/>
                  </a:cubicBezTo>
                  <a:cubicBezTo>
                    <a:pt x="200399" y="388255"/>
                    <a:pt x="203011" y="372989"/>
                    <a:pt x="201645" y="357816"/>
                  </a:cubicBezTo>
                  <a:cubicBezTo>
                    <a:pt x="222737" y="346136"/>
                    <a:pt x="240329" y="329037"/>
                    <a:pt x="252604" y="308286"/>
                  </a:cubicBezTo>
                  <a:cubicBezTo>
                    <a:pt x="298122" y="324726"/>
                    <a:pt x="348350" y="301153"/>
                    <a:pt x="364790" y="255634"/>
                  </a:cubicBezTo>
                  <a:cubicBezTo>
                    <a:pt x="380624" y="211795"/>
                    <a:pt x="359369" y="163234"/>
                    <a:pt x="316421" y="145123"/>
                  </a:cubicBezTo>
                  <a:cubicBezTo>
                    <a:pt x="300605" y="139217"/>
                    <a:pt x="290303" y="123898"/>
                    <a:pt x="290799" y="107023"/>
                  </a:cubicBezTo>
                  <a:cubicBezTo>
                    <a:pt x="293249" y="50420"/>
                    <a:pt x="249350" y="2548"/>
                    <a:pt x="192747" y="98"/>
                  </a:cubicBezTo>
                  <a:cubicBezTo>
                    <a:pt x="136144" y="-2353"/>
                    <a:pt x="88272" y="41547"/>
                    <a:pt x="85822" y="98149"/>
                  </a:cubicBezTo>
                  <a:cubicBezTo>
                    <a:pt x="85616" y="102920"/>
                    <a:pt x="85743" y="107699"/>
                    <a:pt x="86202" y="1124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82"/>
            <p:cNvSpPr/>
            <p:nvPr/>
          </p:nvSpPr>
          <p:spPr>
            <a:xfrm>
              <a:off x="6988287" y="2707964"/>
              <a:ext cx="1156666" cy="939313"/>
            </a:xfrm>
            <a:custGeom>
              <a:rect b="b" l="l" r="r" t="t"/>
              <a:pathLst>
                <a:path extrusionOk="0" h="278834" w="343355">
                  <a:moveTo>
                    <a:pt x="325660" y="0"/>
                  </a:moveTo>
                  <a:cubicBezTo>
                    <a:pt x="354801" y="38574"/>
                    <a:pt x="347154" y="93468"/>
                    <a:pt x="308580" y="122609"/>
                  </a:cubicBezTo>
                  <a:cubicBezTo>
                    <a:pt x="284397" y="140878"/>
                    <a:pt x="252484" y="145338"/>
                    <a:pt x="224218" y="134398"/>
                  </a:cubicBezTo>
                  <a:cubicBezTo>
                    <a:pt x="211975" y="155198"/>
                    <a:pt x="194378" y="172335"/>
                    <a:pt x="173260" y="184023"/>
                  </a:cubicBezTo>
                  <a:cubicBezTo>
                    <a:pt x="177224" y="232257"/>
                    <a:pt x="141336" y="274572"/>
                    <a:pt x="93102" y="278537"/>
                  </a:cubicBezTo>
                  <a:cubicBezTo>
                    <a:pt x="48766" y="282181"/>
                    <a:pt x="8734" y="252027"/>
                    <a:pt x="0" y="208407"/>
                  </a:cubicBezTo>
                  <a:cubicBezTo>
                    <a:pt x="29058" y="247110"/>
                    <a:pt x="83988" y="254928"/>
                    <a:pt x="122691" y="225871"/>
                  </a:cubicBezTo>
                  <a:cubicBezTo>
                    <a:pt x="146965" y="207645"/>
                    <a:pt x="160079" y="178156"/>
                    <a:pt x="157353" y="147924"/>
                  </a:cubicBezTo>
                  <a:cubicBezTo>
                    <a:pt x="178445" y="136243"/>
                    <a:pt x="196036" y="119145"/>
                    <a:pt x="208312" y="98394"/>
                  </a:cubicBezTo>
                  <a:cubicBezTo>
                    <a:pt x="253525" y="115655"/>
                    <a:pt x="304171" y="92995"/>
                    <a:pt x="321433" y="47781"/>
                  </a:cubicBezTo>
                  <a:cubicBezTo>
                    <a:pt x="327222" y="32615"/>
                    <a:pt x="328686" y="16139"/>
                    <a:pt x="325660" y="191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82"/>
            <p:cNvSpPr/>
            <p:nvPr/>
          </p:nvSpPr>
          <p:spPr>
            <a:xfrm>
              <a:off x="8226600" y="2052978"/>
              <a:ext cx="1175403" cy="1532544"/>
            </a:xfrm>
            <a:custGeom>
              <a:rect b="b" l="l" r="r" t="t"/>
              <a:pathLst>
                <a:path extrusionOk="0" h="454934" w="348917">
                  <a:moveTo>
                    <a:pt x="314493" y="300255"/>
                  </a:moveTo>
                  <a:cubicBezTo>
                    <a:pt x="315732" y="298826"/>
                    <a:pt x="317065" y="297588"/>
                    <a:pt x="318208" y="296159"/>
                  </a:cubicBezTo>
                  <a:cubicBezTo>
                    <a:pt x="365693" y="238096"/>
                    <a:pt x="357167" y="152543"/>
                    <a:pt x="299158" y="104992"/>
                  </a:cubicBezTo>
                  <a:cubicBezTo>
                    <a:pt x="288119" y="95941"/>
                    <a:pt x="275708" y="88707"/>
                    <a:pt x="262392" y="83561"/>
                  </a:cubicBezTo>
                  <a:cubicBezTo>
                    <a:pt x="260143" y="35216"/>
                    <a:pt x="219130" y="-2152"/>
                    <a:pt x="170786" y="96"/>
                  </a:cubicBezTo>
                  <a:cubicBezTo>
                    <a:pt x="122441" y="2345"/>
                    <a:pt x="85073" y="43358"/>
                    <a:pt x="87321" y="91703"/>
                  </a:cubicBezTo>
                  <a:cubicBezTo>
                    <a:pt x="88018" y="106677"/>
                    <a:pt x="92544" y="121222"/>
                    <a:pt x="100467" y="133948"/>
                  </a:cubicBezTo>
                  <a:cubicBezTo>
                    <a:pt x="86970" y="153894"/>
                    <a:pt x="79015" y="177069"/>
                    <a:pt x="77416" y="201099"/>
                  </a:cubicBezTo>
                  <a:cubicBezTo>
                    <a:pt x="29350" y="206745"/>
                    <a:pt x="-5039" y="250287"/>
                    <a:pt x="607" y="298353"/>
                  </a:cubicBezTo>
                  <a:cubicBezTo>
                    <a:pt x="6093" y="345065"/>
                    <a:pt x="47477" y="379116"/>
                    <a:pt x="94371" y="375502"/>
                  </a:cubicBezTo>
                  <a:cubicBezTo>
                    <a:pt x="111017" y="373645"/>
                    <a:pt x="127020" y="382506"/>
                    <a:pt x="134280" y="397600"/>
                  </a:cubicBezTo>
                  <a:cubicBezTo>
                    <a:pt x="159232" y="448407"/>
                    <a:pt x="220646" y="469368"/>
                    <a:pt x="271453" y="444416"/>
                  </a:cubicBezTo>
                  <a:cubicBezTo>
                    <a:pt x="322260" y="419465"/>
                    <a:pt x="343220" y="358051"/>
                    <a:pt x="318269" y="307244"/>
                  </a:cubicBezTo>
                  <a:cubicBezTo>
                    <a:pt x="317101" y="304866"/>
                    <a:pt x="315842" y="302535"/>
                    <a:pt x="314493" y="300255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82"/>
            <p:cNvSpPr/>
            <p:nvPr/>
          </p:nvSpPr>
          <p:spPr>
            <a:xfrm>
              <a:off x="8223831" y="2053099"/>
              <a:ext cx="824123" cy="1235959"/>
            </a:xfrm>
            <a:custGeom>
              <a:rect b="b" l="l" r="r" t="t"/>
              <a:pathLst>
                <a:path extrusionOk="0" h="366893" w="244640">
                  <a:moveTo>
                    <a:pt x="48615" y="366894"/>
                  </a:moveTo>
                  <a:cubicBezTo>
                    <a:pt x="38938" y="362189"/>
                    <a:pt x="30218" y="355730"/>
                    <a:pt x="22898" y="347844"/>
                  </a:cubicBezTo>
                  <a:cubicBezTo>
                    <a:pt x="-4242" y="317999"/>
                    <a:pt x="-7618" y="273524"/>
                    <a:pt x="14706" y="239925"/>
                  </a:cubicBezTo>
                  <a:cubicBezTo>
                    <a:pt x="29205" y="218361"/>
                    <a:pt x="52570" y="204391"/>
                    <a:pt x="78429" y="201825"/>
                  </a:cubicBezTo>
                  <a:cubicBezTo>
                    <a:pt x="79934" y="177717"/>
                    <a:pt x="87896" y="154458"/>
                    <a:pt x="101479" y="134483"/>
                  </a:cubicBezTo>
                  <a:cubicBezTo>
                    <a:pt x="75550" y="93681"/>
                    <a:pt x="87608" y="39585"/>
                    <a:pt x="128410" y="13655"/>
                  </a:cubicBezTo>
                  <a:cubicBezTo>
                    <a:pt x="156260" y="-4043"/>
                    <a:pt x="191696" y="-4575"/>
                    <a:pt x="220066" y="12278"/>
                  </a:cubicBezTo>
                  <a:cubicBezTo>
                    <a:pt x="229530" y="17935"/>
                    <a:pt x="237862" y="25298"/>
                    <a:pt x="244640" y="33995"/>
                  </a:cubicBezTo>
                  <a:cubicBezTo>
                    <a:pt x="201224" y="12609"/>
                    <a:pt x="148693" y="30469"/>
                    <a:pt x="127308" y="73884"/>
                  </a:cubicBezTo>
                  <a:cubicBezTo>
                    <a:pt x="113882" y="101142"/>
                    <a:pt x="115533" y="133409"/>
                    <a:pt x="131673" y="159153"/>
                  </a:cubicBezTo>
                  <a:cubicBezTo>
                    <a:pt x="118226" y="178954"/>
                    <a:pt x="110242" y="201954"/>
                    <a:pt x="108528" y="225828"/>
                  </a:cubicBezTo>
                  <a:cubicBezTo>
                    <a:pt x="60354" y="230991"/>
                    <a:pt x="25488" y="274229"/>
                    <a:pt x="30650" y="322402"/>
                  </a:cubicBezTo>
                  <a:cubicBezTo>
                    <a:pt x="32388" y="338614"/>
                    <a:pt x="38609" y="354021"/>
                    <a:pt x="48615" y="366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82"/>
            <p:cNvSpPr/>
            <p:nvPr/>
          </p:nvSpPr>
          <p:spPr>
            <a:xfrm>
              <a:off x="4794615" y="802776"/>
              <a:ext cx="1558166" cy="1215770"/>
            </a:xfrm>
            <a:custGeom>
              <a:rect b="b" l="l" r="r" t="t"/>
              <a:pathLst>
                <a:path extrusionOk="0" h="360900" w="462540">
                  <a:moveTo>
                    <a:pt x="323053" y="53488"/>
                  </a:moveTo>
                  <a:cubicBezTo>
                    <a:pt x="321910" y="52060"/>
                    <a:pt x="320957" y="50536"/>
                    <a:pt x="319719" y="49107"/>
                  </a:cubicBezTo>
                  <a:cubicBezTo>
                    <a:pt x="271823" y="-8627"/>
                    <a:pt x="186193" y="-16603"/>
                    <a:pt x="128459" y="31293"/>
                  </a:cubicBezTo>
                  <a:cubicBezTo>
                    <a:pt x="128458" y="31294"/>
                    <a:pt x="128457" y="31295"/>
                    <a:pt x="128457" y="31295"/>
                  </a:cubicBezTo>
                  <a:cubicBezTo>
                    <a:pt x="117437" y="40389"/>
                    <a:pt x="107949" y="51195"/>
                    <a:pt x="100358" y="63299"/>
                  </a:cubicBezTo>
                  <a:cubicBezTo>
                    <a:pt x="52535" y="56223"/>
                    <a:pt x="8030" y="89256"/>
                    <a:pt x="954" y="137079"/>
                  </a:cubicBezTo>
                  <a:cubicBezTo>
                    <a:pt x="-6121" y="184903"/>
                    <a:pt x="26911" y="229408"/>
                    <a:pt x="74735" y="236483"/>
                  </a:cubicBezTo>
                  <a:cubicBezTo>
                    <a:pt x="89641" y="238689"/>
                    <a:pt x="104865" y="237009"/>
                    <a:pt x="118932" y="231606"/>
                  </a:cubicBezTo>
                  <a:cubicBezTo>
                    <a:pt x="135963" y="248778"/>
                    <a:pt x="157324" y="261022"/>
                    <a:pt x="180749" y="267039"/>
                  </a:cubicBezTo>
                  <a:cubicBezTo>
                    <a:pt x="177309" y="315313"/>
                    <a:pt x="213654" y="357236"/>
                    <a:pt x="261929" y="360676"/>
                  </a:cubicBezTo>
                  <a:cubicBezTo>
                    <a:pt x="308526" y="363997"/>
                    <a:pt x="349536" y="330180"/>
                    <a:pt x="355152" y="283803"/>
                  </a:cubicBezTo>
                  <a:cubicBezTo>
                    <a:pt x="356482" y="267089"/>
                    <a:pt x="368260" y="253056"/>
                    <a:pt x="384489" y="248846"/>
                  </a:cubicBezTo>
                  <a:cubicBezTo>
                    <a:pt x="404224" y="244070"/>
                    <a:pt x="422074" y="233486"/>
                    <a:pt x="435733" y="218461"/>
                  </a:cubicBezTo>
                  <a:cubicBezTo>
                    <a:pt x="473922" y="176610"/>
                    <a:pt x="470953" y="111725"/>
                    <a:pt x="429102" y="73537"/>
                  </a:cubicBezTo>
                  <a:cubicBezTo>
                    <a:pt x="400467" y="47408"/>
                    <a:pt x="359549" y="39652"/>
                    <a:pt x="323338" y="53488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82"/>
            <p:cNvSpPr/>
            <p:nvPr/>
          </p:nvSpPr>
          <p:spPr>
            <a:xfrm>
              <a:off x="4792062" y="1043929"/>
              <a:ext cx="1138957" cy="980741"/>
            </a:xfrm>
            <a:custGeom>
              <a:rect b="b" l="l" r="r" t="t"/>
              <a:pathLst>
                <a:path extrusionOk="0" h="291132" w="338098">
                  <a:moveTo>
                    <a:pt x="338099" y="256318"/>
                  </a:moveTo>
                  <a:cubicBezTo>
                    <a:pt x="331541" y="264947"/>
                    <a:pt x="323434" y="272280"/>
                    <a:pt x="314191" y="277939"/>
                  </a:cubicBezTo>
                  <a:cubicBezTo>
                    <a:pt x="273127" y="303452"/>
                    <a:pt x="219156" y="290844"/>
                    <a:pt x="193643" y="249780"/>
                  </a:cubicBezTo>
                  <a:cubicBezTo>
                    <a:pt x="183562" y="233553"/>
                    <a:pt x="179066" y="214474"/>
                    <a:pt x="180841" y="195453"/>
                  </a:cubicBezTo>
                  <a:cubicBezTo>
                    <a:pt x="157487" y="189396"/>
                    <a:pt x="136198" y="177156"/>
                    <a:pt x="119214" y="160020"/>
                  </a:cubicBezTo>
                  <a:cubicBezTo>
                    <a:pt x="74147" y="177515"/>
                    <a:pt x="23430" y="155163"/>
                    <a:pt x="5935" y="110096"/>
                  </a:cubicBezTo>
                  <a:cubicBezTo>
                    <a:pt x="-5993" y="79370"/>
                    <a:pt x="349" y="44549"/>
                    <a:pt x="22345" y="20002"/>
                  </a:cubicBezTo>
                  <a:cubicBezTo>
                    <a:pt x="29698" y="11781"/>
                    <a:pt x="38515" y="4998"/>
                    <a:pt x="48348" y="0"/>
                  </a:cubicBezTo>
                  <a:cubicBezTo>
                    <a:pt x="18937" y="38435"/>
                    <a:pt x="26252" y="93435"/>
                    <a:pt x="64687" y="122846"/>
                  </a:cubicBezTo>
                  <a:cubicBezTo>
                    <a:pt x="89089" y="141519"/>
                    <a:pt x="121489" y="146047"/>
                    <a:pt x="150075" y="134779"/>
                  </a:cubicBezTo>
                  <a:cubicBezTo>
                    <a:pt x="166995" y="151968"/>
                    <a:pt x="188260" y="164247"/>
                    <a:pt x="211606" y="170307"/>
                  </a:cubicBezTo>
                  <a:cubicBezTo>
                    <a:pt x="207466" y="218473"/>
                    <a:pt x="243155" y="260877"/>
                    <a:pt x="291322" y="265018"/>
                  </a:cubicBezTo>
                  <a:cubicBezTo>
                    <a:pt x="307445" y="266404"/>
                    <a:pt x="323637" y="263294"/>
                    <a:pt x="338098" y="2560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82"/>
            <p:cNvSpPr/>
            <p:nvPr/>
          </p:nvSpPr>
          <p:spPr>
            <a:xfrm>
              <a:off x="7210491" y="673084"/>
              <a:ext cx="1323990" cy="1311455"/>
            </a:xfrm>
            <a:custGeom>
              <a:rect b="b" l="l" r="r" t="t"/>
              <a:pathLst>
                <a:path extrusionOk="0" h="389304" w="393025">
                  <a:moveTo>
                    <a:pt x="327326" y="173903"/>
                  </a:moveTo>
                  <a:cubicBezTo>
                    <a:pt x="327326" y="172093"/>
                    <a:pt x="327326" y="170283"/>
                    <a:pt x="327803" y="168378"/>
                  </a:cubicBezTo>
                  <a:cubicBezTo>
                    <a:pt x="330863" y="93426"/>
                    <a:pt x="272582" y="30184"/>
                    <a:pt x="197630" y="27124"/>
                  </a:cubicBezTo>
                  <a:cubicBezTo>
                    <a:pt x="197619" y="27123"/>
                    <a:pt x="197607" y="27123"/>
                    <a:pt x="197596" y="27122"/>
                  </a:cubicBezTo>
                  <a:cubicBezTo>
                    <a:pt x="183355" y="26488"/>
                    <a:pt x="169106" y="28160"/>
                    <a:pt x="155400" y="32075"/>
                  </a:cubicBezTo>
                  <a:cubicBezTo>
                    <a:pt x="124717" y="-5351"/>
                    <a:pt x="69502" y="-10818"/>
                    <a:pt x="32075" y="19865"/>
                  </a:cubicBezTo>
                  <a:cubicBezTo>
                    <a:pt x="-5351" y="50549"/>
                    <a:pt x="-10818" y="105763"/>
                    <a:pt x="19865" y="143190"/>
                  </a:cubicBezTo>
                  <a:cubicBezTo>
                    <a:pt x="29551" y="155005"/>
                    <a:pt x="42158" y="164082"/>
                    <a:pt x="56435" y="169521"/>
                  </a:cubicBezTo>
                  <a:cubicBezTo>
                    <a:pt x="57627" y="193589"/>
                    <a:pt x="65223" y="216903"/>
                    <a:pt x="78438" y="237053"/>
                  </a:cubicBezTo>
                  <a:cubicBezTo>
                    <a:pt x="42772" y="269800"/>
                    <a:pt x="40405" y="325260"/>
                    <a:pt x="73152" y="360926"/>
                  </a:cubicBezTo>
                  <a:cubicBezTo>
                    <a:pt x="105898" y="396592"/>
                    <a:pt x="161358" y="398959"/>
                    <a:pt x="197024" y="366212"/>
                  </a:cubicBezTo>
                  <a:cubicBezTo>
                    <a:pt x="209203" y="354722"/>
                    <a:pt x="227319" y="352200"/>
                    <a:pt x="242173" y="359926"/>
                  </a:cubicBezTo>
                  <a:cubicBezTo>
                    <a:pt x="292171" y="386573"/>
                    <a:pt x="354304" y="367643"/>
                    <a:pt x="380951" y="317645"/>
                  </a:cubicBezTo>
                  <a:cubicBezTo>
                    <a:pt x="407598" y="267647"/>
                    <a:pt x="388668" y="205514"/>
                    <a:pt x="338670" y="178867"/>
                  </a:cubicBezTo>
                  <a:cubicBezTo>
                    <a:pt x="335178" y="177006"/>
                    <a:pt x="331581" y="175348"/>
                    <a:pt x="327898" y="173903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82"/>
            <p:cNvSpPr/>
            <p:nvPr/>
          </p:nvSpPr>
          <p:spPr>
            <a:xfrm>
              <a:off x="7197275" y="668775"/>
              <a:ext cx="534144" cy="1314430"/>
            </a:xfrm>
            <a:custGeom>
              <a:rect b="b" l="l" r="r" t="t"/>
              <a:pathLst>
                <a:path extrusionOk="0" h="390187" w="158560">
                  <a:moveTo>
                    <a:pt x="158180" y="388542"/>
                  </a:moveTo>
                  <a:cubicBezTo>
                    <a:pt x="110735" y="397825"/>
                    <a:pt x="64749" y="366889"/>
                    <a:pt x="55466" y="319444"/>
                  </a:cubicBezTo>
                  <a:cubicBezTo>
                    <a:pt x="49634" y="289638"/>
                    <a:pt x="59669" y="258939"/>
                    <a:pt x="81980" y="238333"/>
                  </a:cubicBezTo>
                  <a:cubicBezTo>
                    <a:pt x="68765" y="218147"/>
                    <a:pt x="61170" y="194803"/>
                    <a:pt x="59977" y="170705"/>
                  </a:cubicBezTo>
                  <a:cubicBezTo>
                    <a:pt x="14079" y="155450"/>
                    <a:pt x="-10761" y="105875"/>
                    <a:pt x="4494" y="59977"/>
                  </a:cubicBezTo>
                  <a:cubicBezTo>
                    <a:pt x="19750" y="14079"/>
                    <a:pt x="69324" y="-10761"/>
                    <a:pt x="115222" y="4494"/>
                  </a:cubicBezTo>
                  <a:cubicBezTo>
                    <a:pt x="67706" y="13401"/>
                    <a:pt x="36407" y="59142"/>
                    <a:pt x="45314" y="106658"/>
                  </a:cubicBezTo>
                  <a:cubicBezTo>
                    <a:pt x="50927" y="136602"/>
                    <a:pt x="71705" y="161474"/>
                    <a:pt x="100173" y="172325"/>
                  </a:cubicBezTo>
                  <a:cubicBezTo>
                    <a:pt x="101333" y="196414"/>
                    <a:pt x="108895" y="219758"/>
                    <a:pt x="122080" y="239952"/>
                  </a:cubicBezTo>
                  <a:cubicBezTo>
                    <a:pt x="86676" y="272949"/>
                    <a:pt x="84725" y="328399"/>
                    <a:pt x="117721" y="363803"/>
                  </a:cubicBezTo>
                  <a:cubicBezTo>
                    <a:pt x="128782" y="375671"/>
                    <a:pt x="142920" y="384235"/>
                    <a:pt x="158561" y="3885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82"/>
            <p:cNvSpPr/>
            <p:nvPr/>
          </p:nvSpPr>
          <p:spPr>
            <a:xfrm>
              <a:off x="2805344" y="598264"/>
              <a:ext cx="1240210" cy="1532635"/>
            </a:xfrm>
            <a:custGeom>
              <a:rect b="b" l="l" r="r" t="t"/>
              <a:pathLst>
                <a:path extrusionOk="0" h="454961" w="368155">
                  <a:moveTo>
                    <a:pt x="81366" y="115817"/>
                  </a:moveTo>
                  <a:cubicBezTo>
                    <a:pt x="79747" y="116579"/>
                    <a:pt x="78033" y="117151"/>
                    <a:pt x="76318" y="118008"/>
                  </a:cubicBezTo>
                  <a:cubicBezTo>
                    <a:pt x="8894" y="150890"/>
                    <a:pt x="-19107" y="232205"/>
                    <a:pt x="13776" y="299629"/>
                  </a:cubicBezTo>
                  <a:cubicBezTo>
                    <a:pt x="20038" y="312469"/>
                    <a:pt x="28287" y="324241"/>
                    <a:pt x="38218" y="334511"/>
                  </a:cubicBezTo>
                  <a:cubicBezTo>
                    <a:pt x="20052" y="379312"/>
                    <a:pt x="41644" y="430357"/>
                    <a:pt x="86445" y="448523"/>
                  </a:cubicBezTo>
                  <a:cubicBezTo>
                    <a:pt x="131246" y="466690"/>
                    <a:pt x="182291" y="445098"/>
                    <a:pt x="200458" y="400297"/>
                  </a:cubicBezTo>
                  <a:cubicBezTo>
                    <a:pt x="206128" y="386312"/>
                    <a:pt x="208087" y="371098"/>
                    <a:pt x="206144" y="356133"/>
                  </a:cubicBezTo>
                  <a:cubicBezTo>
                    <a:pt x="226771" y="343676"/>
                    <a:pt x="243678" y="325914"/>
                    <a:pt x="255103" y="304698"/>
                  </a:cubicBezTo>
                  <a:cubicBezTo>
                    <a:pt x="301421" y="318729"/>
                    <a:pt x="350343" y="292555"/>
                    <a:pt x="364375" y="246237"/>
                  </a:cubicBezTo>
                  <a:cubicBezTo>
                    <a:pt x="377652" y="202407"/>
                    <a:pt x="354940" y="155744"/>
                    <a:pt x="312253" y="139153"/>
                  </a:cubicBezTo>
                  <a:cubicBezTo>
                    <a:pt x="296433" y="133819"/>
                    <a:pt x="285704" y="119080"/>
                    <a:pt x="285487" y="102387"/>
                  </a:cubicBezTo>
                  <a:cubicBezTo>
                    <a:pt x="285378" y="45731"/>
                    <a:pt x="239361" y="-109"/>
                    <a:pt x="182706" y="0"/>
                  </a:cubicBezTo>
                  <a:cubicBezTo>
                    <a:pt x="126050" y="109"/>
                    <a:pt x="80210" y="46126"/>
                    <a:pt x="80319" y="102782"/>
                  </a:cubicBezTo>
                  <a:cubicBezTo>
                    <a:pt x="80327" y="107141"/>
                    <a:pt x="80614" y="111495"/>
                    <a:pt x="81176" y="115817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82"/>
            <p:cNvSpPr/>
            <p:nvPr/>
          </p:nvSpPr>
          <p:spPr>
            <a:xfrm>
              <a:off x="2919971" y="1159442"/>
              <a:ext cx="1134756" cy="974560"/>
            </a:xfrm>
            <a:custGeom>
              <a:rect b="b" l="l" r="r" t="t"/>
              <a:pathLst>
                <a:path extrusionOk="0" h="289297" w="336851">
                  <a:moveTo>
                    <a:pt x="317373" y="0"/>
                  </a:moveTo>
                  <a:cubicBezTo>
                    <a:pt x="324256" y="8463"/>
                    <a:pt x="329461" y="18161"/>
                    <a:pt x="332708" y="28575"/>
                  </a:cubicBezTo>
                  <a:cubicBezTo>
                    <a:pt x="344935" y="67044"/>
                    <a:pt x="329426" y="108898"/>
                    <a:pt x="295085" y="130112"/>
                  </a:cubicBezTo>
                  <a:cubicBezTo>
                    <a:pt x="272936" y="143728"/>
                    <a:pt x="245861" y="146732"/>
                    <a:pt x="221266" y="138303"/>
                  </a:cubicBezTo>
                  <a:cubicBezTo>
                    <a:pt x="209870" y="159565"/>
                    <a:pt x="192959" y="177365"/>
                    <a:pt x="172307" y="189833"/>
                  </a:cubicBezTo>
                  <a:cubicBezTo>
                    <a:pt x="178895" y="237727"/>
                    <a:pt x="145410" y="281892"/>
                    <a:pt x="97516" y="288479"/>
                  </a:cubicBezTo>
                  <a:cubicBezTo>
                    <a:pt x="64654" y="292999"/>
                    <a:pt x="32060" y="278555"/>
                    <a:pt x="13335" y="251174"/>
                  </a:cubicBezTo>
                  <a:cubicBezTo>
                    <a:pt x="7077" y="242082"/>
                    <a:pt x="2555" y="231909"/>
                    <a:pt x="0" y="221171"/>
                  </a:cubicBezTo>
                  <a:cubicBezTo>
                    <a:pt x="30533" y="258720"/>
                    <a:pt x="85725" y="264409"/>
                    <a:pt x="123275" y="233876"/>
                  </a:cubicBezTo>
                  <a:cubicBezTo>
                    <a:pt x="146868" y="214691"/>
                    <a:pt x="158829" y="184647"/>
                    <a:pt x="154877" y="154496"/>
                  </a:cubicBezTo>
                  <a:cubicBezTo>
                    <a:pt x="175506" y="142012"/>
                    <a:pt x="192438" y="124258"/>
                    <a:pt x="203930" y="103061"/>
                  </a:cubicBezTo>
                  <a:cubicBezTo>
                    <a:pt x="249720" y="118566"/>
                    <a:pt x="299410" y="94015"/>
                    <a:pt x="314915" y="48224"/>
                  </a:cubicBezTo>
                  <a:cubicBezTo>
                    <a:pt x="320136" y="32806"/>
                    <a:pt x="320954" y="16238"/>
                    <a:pt x="317278" y="3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7" name="Google Shape;627;p82"/>
          <p:cNvGrpSpPr/>
          <p:nvPr/>
        </p:nvGrpSpPr>
        <p:grpSpPr>
          <a:xfrm rot="947725">
            <a:off x="7560129" y="4143261"/>
            <a:ext cx="610106" cy="1494274"/>
            <a:chOff x="1933425" y="1057276"/>
            <a:chExt cx="1880806" cy="4606479"/>
          </a:xfrm>
        </p:grpSpPr>
        <p:sp>
          <p:nvSpPr>
            <p:cNvPr id="628" name="Google Shape;628;p82"/>
            <p:cNvSpPr/>
            <p:nvPr/>
          </p:nvSpPr>
          <p:spPr>
            <a:xfrm>
              <a:off x="2909262" y="1057276"/>
              <a:ext cx="509327" cy="2927126"/>
            </a:xfrm>
            <a:custGeom>
              <a:rect b="b" l="l" r="r" t="t"/>
              <a:pathLst>
                <a:path extrusionOk="0" h="2927126" w="509327">
                  <a:moveTo>
                    <a:pt x="509111" y="61435"/>
                  </a:moveTo>
                  <a:lnTo>
                    <a:pt x="218027" y="2927127"/>
                  </a:lnTo>
                  <a:lnTo>
                    <a:pt x="0" y="2905124"/>
                  </a:lnTo>
                  <a:lnTo>
                    <a:pt x="291084" y="39337"/>
                  </a:lnTo>
                  <a:cubicBezTo>
                    <a:pt x="293541" y="15438"/>
                    <a:pt x="314786" y="-2026"/>
                    <a:pt x="338709" y="189"/>
                  </a:cubicBezTo>
                  <a:lnTo>
                    <a:pt x="469868" y="13524"/>
                  </a:lnTo>
                  <a:cubicBezTo>
                    <a:pt x="493929" y="15930"/>
                    <a:pt x="511491" y="37372"/>
                    <a:pt x="509111" y="614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82"/>
            <p:cNvSpPr/>
            <p:nvPr/>
          </p:nvSpPr>
          <p:spPr>
            <a:xfrm>
              <a:off x="3142338" y="1403699"/>
              <a:ext cx="234029" cy="392715"/>
            </a:xfrm>
            <a:custGeom>
              <a:rect b="b" l="l" r="r" t="t"/>
              <a:pathLst>
                <a:path extrusionOk="0" h="392715" w="234029">
                  <a:moveTo>
                    <a:pt x="234029" y="128207"/>
                  </a:moveTo>
                  <a:lnTo>
                    <a:pt x="207169" y="392716"/>
                  </a:lnTo>
                  <a:lnTo>
                    <a:pt x="0" y="264509"/>
                  </a:lnTo>
                  <a:lnTo>
                    <a:pt x="26861" y="0"/>
                  </a:lnTo>
                  <a:lnTo>
                    <a:pt x="234029" y="128207"/>
                  </a:ln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82"/>
            <p:cNvSpPr/>
            <p:nvPr/>
          </p:nvSpPr>
          <p:spPr>
            <a:xfrm>
              <a:off x="3095666" y="1862899"/>
              <a:ext cx="234029" cy="392620"/>
            </a:xfrm>
            <a:custGeom>
              <a:rect b="b" l="l" r="r" t="t"/>
              <a:pathLst>
                <a:path extrusionOk="0" h="392620" w="234029">
                  <a:moveTo>
                    <a:pt x="234029" y="128111"/>
                  </a:moveTo>
                  <a:lnTo>
                    <a:pt x="207169" y="392621"/>
                  </a:lnTo>
                  <a:lnTo>
                    <a:pt x="0" y="264414"/>
                  </a:lnTo>
                  <a:lnTo>
                    <a:pt x="26860" y="0"/>
                  </a:lnTo>
                  <a:lnTo>
                    <a:pt x="234029" y="128111"/>
                  </a:ln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82"/>
            <p:cNvSpPr/>
            <p:nvPr/>
          </p:nvSpPr>
          <p:spPr>
            <a:xfrm>
              <a:off x="3049088" y="2322004"/>
              <a:ext cx="234029" cy="392620"/>
            </a:xfrm>
            <a:custGeom>
              <a:rect b="b" l="l" r="r" t="t"/>
              <a:pathLst>
                <a:path extrusionOk="0" h="392620" w="234029">
                  <a:moveTo>
                    <a:pt x="234029" y="128207"/>
                  </a:moveTo>
                  <a:lnTo>
                    <a:pt x="207169" y="392621"/>
                  </a:lnTo>
                  <a:lnTo>
                    <a:pt x="0" y="264414"/>
                  </a:lnTo>
                  <a:lnTo>
                    <a:pt x="26765" y="0"/>
                  </a:lnTo>
                  <a:lnTo>
                    <a:pt x="234029" y="128207"/>
                  </a:ln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82"/>
            <p:cNvSpPr/>
            <p:nvPr/>
          </p:nvSpPr>
          <p:spPr>
            <a:xfrm>
              <a:off x="3002416" y="2781204"/>
              <a:ext cx="234029" cy="392525"/>
            </a:xfrm>
            <a:custGeom>
              <a:rect b="b" l="l" r="r" t="t"/>
              <a:pathLst>
                <a:path extrusionOk="0" h="392525" w="234029">
                  <a:moveTo>
                    <a:pt x="234029" y="128111"/>
                  </a:moveTo>
                  <a:lnTo>
                    <a:pt x="207169" y="392525"/>
                  </a:lnTo>
                  <a:lnTo>
                    <a:pt x="0" y="264414"/>
                  </a:lnTo>
                  <a:lnTo>
                    <a:pt x="26861" y="0"/>
                  </a:lnTo>
                  <a:lnTo>
                    <a:pt x="234029" y="128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82"/>
            <p:cNvSpPr/>
            <p:nvPr/>
          </p:nvSpPr>
          <p:spPr>
            <a:xfrm>
              <a:off x="2955744" y="3240309"/>
              <a:ext cx="234124" cy="392620"/>
            </a:xfrm>
            <a:custGeom>
              <a:rect b="b" l="l" r="r" t="t"/>
              <a:pathLst>
                <a:path extrusionOk="0" h="392620" w="234124">
                  <a:moveTo>
                    <a:pt x="234124" y="128206"/>
                  </a:moveTo>
                  <a:lnTo>
                    <a:pt x="207169" y="392621"/>
                  </a:lnTo>
                  <a:lnTo>
                    <a:pt x="0" y="264509"/>
                  </a:lnTo>
                  <a:lnTo>
                    <a:pt x="26861" y="0"/>
                  </a:lnTo>
                  <a:lnTo>
                    <a:pt x="234124" y="128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82"/>
            <p:cNvSpPr/>
            <p:nvPr/>
          </p:nvSpPr>
          <p:spPr>
            <a:xfrm>
              <a:off x="2069919" y="2527649"/>
              <a:ext cx="1607724" cy="214407"/>
            </a:xfrm>
            <a:custGeom>
              <a:rect b="b" l="l" r="r" t="t"/>
              <a:pathLst>
                <a:path extrusionOk="0" h="214407" w="1607724">
                  <a:moveTo>
                    <a:pt x="99060" y="0"/>
                  </a:moveTo>
                  <a:lnTo>
                    <a:pt x="1508760" y="0"/>
                  </a:lnTo>
                  <a:cubicBezTo>
                    <a:pt x="1563417" y="0"/>
                    <a:pt x="1607725" y="44308"/>
                    <a:pt x="1607725" y="98965"/>
                  </a:cubicBezTo>
                  <a:lnTo>
                    <a:pt x="1607725" y="214408"/>
                  </a:lnTo>
                  <a:lnTo>
                    <a:pt x="1607725" y="214408"/>
                  </a:lnTo>
                  <a:lnTo>
                    <a:pt x="0" y="214408"/>
                  </a:lnTo>
                  <a:lnTo>
                    <a:pt x="0" y="214408"/>
                  </a:lnTo>
                  <a:lnTo>
                    <a:pt x="0" y="98965"/>
                  </a:lnTo>
                  <a:cubicBezTo>
                    <a:pt x="0" y="44308"/>
                    <a:pt x="44308" y="0"/>
                    <a:pt x="98965" y="0"/>
                  </a:cubicBezTo>
                  <a:cubicBezTo>
                    <a:pt x="98997" y="0"/>
                    <a:pt x="99028" y="0"/>
                    <a:pt x="99060" y="0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82"/>
            <p:cNvSpPr/>
            <p:nvPr/>
          </p:nvSpPr>
          <p:spPr>
            <a:xfrm>
              <a:off x="2069919" y="2659665"/>
              <a:ext cx="1607819" cy="82486"/>
            </a:xfrm>
            <a:custGeom>
              <a:rect b="b" l="l" r="r" t="t"/>
              <a:pathLst>
                <a:path extrusionOk="0" h="82486" w="1607819">
                  <a:moveTo>
                    <a:pt x="0" y="0"/>
                  </a:moveTo>
                  <a:lnTo>
                    <a:pt x="1607820" y="0"/>
                  </a:lnTo>
                  <a:lnTo>
                    <a:pt x="1607820" y="82486"/>
                  </a:lnTo>
                  <a:lnTo>
                    <a:pt x="0" y="824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82"/>
            <p:cNvSpPr/>
            <p:nvPr/>
          </p:nvSpPr>
          <p:spPr>
            <a:xfrm>
              <a:off x="2027913" y="2937129"/>
              <a:ext cx="1691830" cy="2726626"/>
            </a:xfrm>
            <a:custGeom>
              <a:rect b="b" l="l" r="r" t="t"/>
              <a:pathLst>
                <a:path extrusionOk="0" h="2726626" w="1691830">
                  <a:moveTo>
                    <a:pt x="1394079" y="2726627"/>
                  </a:moveTo>
                  <a:lnTo>
                    <a:pt x="297751" y="2726627"/>
                  </a:lnTo>
                  <a:cubicBezTo>
                    <a:pt x="231498" y="2726670"/>
                    <a:pt x="176579" y="2675293"/>
                    <a:pt x="172212" y="2609183"/>
                  </a:cubicBezTo>
                  <a:lnTo>
                    <a:pt x="0" y="0"/>
                  </a:lnTo>
                  <a:lnTo>
                    <a:pt x="1691831" y="0"/>
                  </a:lnTo>
                  <a:lnTo>
                    <a:pt x="1519619" y="2609183"/>
                  </a:lnTo>
                  <a:cubicBezTo>
                    <a:pt x="1515252" y="2675293"/>
                    <a:pt x="1460333" y="2726670"/>
                    <a:pt x="1394079" y="27266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82"/>
            <p:cNvSpPr/>
            <p:nvPr/>
          </p:nvSpPr>
          <p:spPr>
            <a:xfrm>
              <a:off x="2027913" y="2937129"/>
              <a:ext cx="1691830" cy="2726531"/>
            </a:xfrm>
            <a:custGeom>
              <a:rect b="b" l="l" r="r" t="t"/>
              <a:pathLst>
                <a:path extrusionOk="0" h="2726531" w="1691830">
                  <a:moveTo>
                    <a:pt x="1673828" y="272796"/>
                  </a:moveTo>
                  <a:lnTo>
                    <a:pt x="1287780" y="272796"/>
                  </a:lnTo>
                  <a:cubicBezTo>
                    <a:pt x="765043" y="272817"/>
                    <a:pt x="341297" y="696595"/>
                    <a:pt x="341318" y="1219332"/>
                  </a:cubicBezTo>
                  <a:cubicBezTo>
                    <a:pt x="341319" y="1240133"/>
                    <a:pt x="342005" y="1260928"/>
                    <a:pt x="343376" y="1281684"/>
                  </a:cubicBezTo>
                  <a:lnTo>
                    <a:pt x="438626" y="2726531"/>
                  </a:lnTo>
                  <a:lnTo>
                    <a:pt x="297656" y="2726531"/>
                  </a:lnTo>
                  <a:cubicBezTo>
                    <a:pt x="231420" y="2726572"/>
                    <a:pt x="176531" y="2675183"/>
                    <a:pt x="172212" y="2609088"/>
                  </a:cubicBezTo>
                  <a:lnTo>
                    <a:pt x="0" y="0"/>
                  </a:lnTo>
                  <a:lnTo>
                    <a:pt x="1691831" y="0"/>
                  </a:lnTo>
                  <a:close/>
                </a:path>
              </a:pathLst>
            </a:custGeom>
            <a:solidFill>
              <a:srgbClr val="FECA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82"/>
            <p:cNvSpPr/>
            <p:nvPr/>
          </p:nvSpPr>
          <p:spPr>
            <a:xfrm>
              <a:off x="1933425" y="2733103"/>
              <a:ext cx="1880806" cy="203930"/>
            </a:xfrm>
            <a:custGeom>
              <a:rect b="b" l="l" r="r" t="t"/>
              <a:pathLst>
                <a:path extrusionOk="0" h="203930" w="1880806">
                  <a:moveTo>
                    <a:pt x="1778794" y="0"/>
                  </a:moveTo>
                  <a:cubicBezTo>
                    <a:pt x="1835134" y="0"/>
                    <a:pt x="1880806" y="0"/>
                    <a:pt x="1880806" y="0"/>
                  </a:cubicBezTo>
                  <a:lnTo>
                    <a:pt x="1880806" y="203930"/>
                  </a:lnTo>
                  <a:cubicBezTo>
                    <a:pt x="1880806" y="203930"/>
                    <a:pt x="1835134" y="203930"/>
                    <a:pt x="1778794" y="203930"/>
                  </a:cubicBezTo>
                  <a:lnTo>
                    <a:pt x="102013" y="203930"/>
                  </a:lnTo>
                  <a:cubicBezTo>
                    <a:pt x="45673" y="203930"/>
                    <a:pt x="0" y="203930"/>
                    <a:pt x="0" y="203930"/>
                  </a:cubicBezTo>
                  <a:lnTo>
                    <a:pt x="0" y="0"/>
                  </a:lnTo>
                  <a:cubicBezTo>
                    <a:pt x="0" y="0"/>
                    <a:pt x="45673" y="0"/>
                    <a:pt x="102013" y="0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82"/>
            <p:cNvSpPr/>
            <p:nvPr/>
          </p:nvSpPr>
          <p:spPr>
            <a:xfrm>
              <a:off x="2040105" y="3121818"/>
              <a:ext cx="1591913" cy="1726550"/>
            </a:xfrm>
            <a:custGeom>
              <a:rect b="b" l="l" r="r" t="t"/>
              <a:pathLst>
                <a:path extrusionOk="0" h="1726550" w="1591913">
                  <a:moveTo>
                    <a:pt x="0" y="0"/>
                  </a:moveTo>
                  <a:cubicBezTo>
                    <a:pt x="0" y="0"/>
                    <a:pt x="399479" y="975836"/>
                    <a:pt x="1591913" y="1144714"/>
                  </a:cubicBezTo>
                  <a:lnTo>
                    <a:pt x="1553813" y="1726502"/>
                  </a:lnTo>
                  <a:cubicBezTo>
                    <a:pt x="1553813" y="1726502"/>
                    <a:pt x="615887" y="1745552"/>
                    <a:pt x="58388" y="1034605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82"/>
            <p:cNvSpPr/>
            <p:nvPr/>
          </p:nvSpPr>
          <p:spPr>
            <a:xfrm>
              <a:off x="2142690" y="4792408"/>
              <a:ext cx="1429607" cy="583329"/>
            </a:xfrm>
            <a:custGeom>
              <a:rect b="b" l="l" r="r" t="t"/>
              <a:pathLst>
                <a:path extrusionOk="0" h="583329" w="1429607">
                  <a:moveTo>
                    <a:pt x="1429607" y="378428"/>
                  </a:moveTo>
                  <a:cubicBezTo>
                    <a:pt x="1429607" y="378428"/>
                    <a:pt x="629507" y="455962"/>
                    <a:pt x="0" y="0"/>
                  </a:cubicBezTo>
                  <a:lnTo>
                    <a:pt x="24003" y="317944"/>
                  </a:lnTo>
                  <a:cubicBezTo>
                    <a:pt x="24003" y="317944"/>
                    <a:pt x="764000" y="650367"/>
                    <a:pt x="1416939" y="571119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1" name="Google Shape;641;p8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Title Slide">
  <p:cSld name="37_Title Slide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3"/>
          <p:cNvSpPr/>
          <p:nvPr/>
        </p:nvSpPr>
        <p:spPr>
          <a:xfrm flipH="1" rot="10800000">
            <a:off x="0" y="0"/>
            <a:ext cx="2286000" cy="2360758"/>
          </a:xfrm>
          <a:custGeom>
            <a:rect b="b" l="l" r="r" t="t"/>
            <a:pathLst>
              <a:path extrusionOk="0" h="1306286" w="1264920">
                <a:moveTo>
                  <a:pt x="174171" y="487277"/>
                </a:moveTo>
                <a:cubicBezTo>
                  <a:pt x="507460" y="487277"/>
                  <a:pt x="777644" y="757460"/>
                  <a:pt x="777644" y="1090749"/>
                </a:cubicBezTo>
                <a:cubicBezTo>
                  <a:pt x="777644" y="1132410"/>
                  <a:pt x="773422" y="1173085"/>
                  <a:pt x="765383" y="1212370"/>
                </a:cubicBezTo>
                <a:lnTo>
                  <a:pt x="736230" y="1306286"/>
                </a:lnTo>
                <a:lnTo>
                  <a:pt x="0" y="1306286"/>
                </a:lnTo>
                <a:lnTo>
                  <a:pt x="0" y="515850"/>
                </a:lnTo>
                <a:lnTo>
                  <a:pt x="52550" y="499537"/>
                </a:lnTo>
                <a:cubicBezTo>
                  <a:pt x="91835" y="491498"/>
                  <a:pt x="132510" y="487277"/>
                  <a:pt x="174171" y="487277"/>
                </a:cubicBezTo>
                <a:close/>
                <a:moveTo>
                  <a:pt x="174171" y="0"/>
                </a:moveTo>
                <a:cubicBezTo>
                  <a:pt x="776575" y="0"/>
                  <a:pt x="1264920" y="488345"/>
                  <a:pt x="1264920" y="1090749"/>
                </a:cubicBezTo>
                <a:cubicBezTo>
                  <a:pt x="1264920" y="1128399"/>
                  <a:pt x="1263012" y="1165604"/>
                  <a:pt x="1259289" y="1202272"/>
                </a:cubicBezTo>
                <a:lnTo>
                  <a:pt x="1243414" y="1306286"/>
                </a:lnTo>
                <a:lnTo>
                  <a:pt x="885984" y="1306286"/>
                </a:lnTo>
                <a:lnTo>
                  <a:pt x="906148" y="1241328"/>
                </a:lnTo>
                <a:cubicBezTo>
                  <a:pt x="916101" y="1192689"/>
                  <a:pt x="921328" y="1142330"/>
                  <a:pt x="921328" y="1090749"/>
                </a:cubicBezTo>
                <a:cubicBezTo>
                  <a:pt x="921328" y="678106"/>
                  <a:pt x="586815" y="343592"/>
                  <a:pt x="174171" y="343592"/>
                </a:cubicBezTo>
                <a:cubicBezTo>
                  <a:pt x="122591" y="343592"/>
                  <a:pt x="72231" y="348819"/>
                  <a:pt x="23593" y="358772"/>
                </a:cubicBezTo>
                <a:lnTo>
                  <a:pt x="0" y="366096"/>
                </a:lnTo>
                <a:lnTo>
                  <a:pt x="0" y="15193"/>
                </a:lnTo>
                <a:lnTo>
                  <a:pt x="62648" y="5632"/>
                </a:lnTo>
                <a:cubicBezTo>
                  <a:pt x="99316" y="1908"/>
                  <a:pt x="136521" y="0"/>
                  <a:pt x="1741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83"/>
          <p:cNvSpPr/>
          <p:nvPr/>
        </p:nvSpPr>
        <p:spPr>
          <a:xfrm flipH="1">
            <a:off x="10423411" y="5031576"/>
            <a:ext cx="1768587" cy="1826424"/>
          </a:xfrm>
          <a:custGeom>
            <a:rect b="b" l="l" r="r" t="t"/>
            <a:pathLst>
              <a:path extrusionOk="0" h="1306286" w="1264920">
                <a:moveTo>
                  <a:pt x="174171" y="487277"/>
                </a:moveTo>
                <a:cubicBezTo>
                  <a:pt x="507460" y="487277"/>
                  <a:pt x="777644" y="757460"/>
                  <a:pt x="777644" y="1090749"/>
                </a:cubicBezTo>
                <a:cubicBezTo>
                  <a:pt x="777644" y="1132410"/>
                  <a:pt x="773422" y="1173085"/>
                  <a:pt x="765383" y="1212370"/>
                </a:cubicBezTo>
                <a:lnTo>
                  <a:pt x="736230" y="1306286"/>
                </a:lnTo>
                <a:lnTo>
                  <a:pt x="0" y="1306286"/>
                </a:lnTo>
                <a:lnTo>
                  <a:pt x="0" y="515850"/>
                </a:lnTo>
                <a:lnTo>
                  <a:pt x="52550" y="499537"/>
                </a:lnTo>
                <a:cubicBezTo>
                  <a:pt x="91835" y="491498"/>
                  <a:pt x="132510" y="487277"/>
                  <a:pt x="174171" y="487277"/>
                </a:cubicBezTo>
                <a:close/>
                <a:moveTo>
                  <a:pt x="174171" y="0"/>
                </a:moveTo>
                <a:cubicBezTo>
                  <a:pt x="776575" y="0"/>
                  <a:pt x="1264920" y="488345"/>
                  <a:pt x="1264920" y="1090749"/>
                </a:cubicBezTo>
                <a:cubicBezTo>
                  <a:pt x="1264920" y="1128399"/>
                  <a:pt x="1263012" y="1165604"/>
                  <a:pt x="1259289" y="1202272"/>
                </a:cubicBezTo>
                <a:lnTo>
                  <a:pt x="1243414" y="1306286"/>
                </a:lnTo>
                <a:lnTo>
                  <a:pt x="885984" y="1306286"/>
                </a:lnTo>
                <a:lnTo>
                  <a:pt x="906148" y="1241328"/>
                </a:lnTo>
                <a:cubicBezTo>
                  <a:pt x="916101" y="1192689"/>
                  <a:pt x="921328" y="1142330"/>
                  <a:pt x="921328" y="1090749"/>
                </a:cubicBezTo>
                <a:cubicBezTo>
                  <a:pt x="921328" y="678106"/>
                  <a:pt x="586815" y="343592"/>
                  <a:pt x="174171" y="343592"/>
                </a:cubicBezTo>
                <a:cubicBezTo>
                  <a:pt x="122591" y="343592"/>
                  <a:pt x="72231" y="348819"/>
                  <a:pt x="23593" y="358772"/>
                </a:cubicBezTo>
                <a:lnTo>
                  <a:pt x="0" y="366096"/>
                </a:lnTo>
                <a:lnTo>
                  <a:pt x="0" y="15193"/>
                </a:lnTo>
                <a:lnTo>
                  <a:pt x="62648" y="5632"/>
                </a:lnTo>
                <a:cubicBezTo>
                  <a:pt x="99316" y="1908"/>
                  <a:pt x="136521" y="0"/>
                  <a:pt x="1741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83"/>
          <p:cNvSpPr txBox="1"/>
          <p:nvPr/>
        </p:nvSpPr>
        <p:spPr>
          <a:xfrm>
            <a:off x="10423412" y="6152021"/>
            <a:ext cx="15024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Live Streaming</a:t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CINEMA MOVIE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6" name="Google Shape;646;p83"/>
          <p:cNvGrpSpPr/>
          <p:nvPr/>
        </p:nvGrpSpPr>
        <p:grpSpPr>
          <a:xfrm>
            <a:off x="305232" y="227842"/>
            <a:ext cx="1934299" cy="276999"/>
            <a:chOff x="7100711" y="6152704"/>
            <a:chExt cx="1934299" cy="276999"/>
          </a:xfrm>
        </p:grpSpPr>
        <p:sp>
          <p:nvSpPr>
            <p:cNvPr id="647" name="Google Shape;647;p83"/>
            <p:cNvSpPr/>
            <p:nvPr/>
          </p:nvSpPr>
          <p:spPr>
            <a:xfrm>
              <a:off x="7100711" y="6185896"/>
              <a:ext cx="204708" cy="204708"/>
            </a:xfrm>
            <a:custGeom>
              <a:rect b="b" l="l" r="r" t="t"/>
              <a:pathLst>
                <a:path extrusionOk="0" h="204708" w="204708">
                  <a:moveTo>
                    <a:pt x="102354" y="0"/>
                  </a:moveTo>
                  <a:cubicBezTo>
                    <a:pt x="158883" y="0"/>
                    <a:pt x="204708" y="45825"/>
                    <a:pt x="204708" y="102354"/>
                  </a:cubicBezTo>
                  <a:cubicBezTo>
                    <a:pt x="204708" y="158883"/>
                    <a:pt x="158883" y="204708"/>
                    <a:pt x="102354" y="204708"/>
                  </a:cubicBezTo>
                  <a:cubicBezTo>
                    <a:pt x="45825" y="204708"/>
                    <a:pt x="0" y="158883"/>
                    <a:pt x="0" y="102354"/>
                  </a:cubicBezTo>
                  <a:cubicBezTo>
                    <a:pt x="0" y="45825"/>
                    <a:pt x="45825" y="0"/>
                    <a:pt x="102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rotWithShape="0" algn="ctr" dir="2700000" dist="292100">
                <a:schemeClr val="accent2">
                  <a:alpha val="11372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48" name="Google Shape;648;p83"/>
            <p:cNvSpPr txBox="1"/>
            <p:nvPr/>
          </p:nvSpPr>
          <p:spPr>
            <a:xfrm>
              <a:off x="7326900" y="6152704"/>
              <a:ext cx="170811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-US" sz="1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SEARCHING</a:t>
              </a:r>
              <a:endParaRPr b="1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49" name="Google Shape;649;p8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Title Slide">
  <p:cSld name="38_Title Slide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4"/>
          <p:cNvSpPr/>
          <p:nvPr/>
        </p:nvSpPr>
        <p:spPr>
          <a:xfrm>
            <a:off x="7242753" y="1337183"/>
            <a:ext cx="3895978" cy="3895978"/>
          </a:xfrm>
          <a:prstGeom prst="roundRect">
            <a:avLst>
              <a:gd fmla="val 10188" name="adj"/>
            </a:avLst>
          </a:prstGeom>
          <a:solidFill>
            <a:schemeClr val="accent3"/>
          </a:solidFill>
          <a:ln>
            <a:noFill/>
          </a:ln>
          <a:effectLst>
            <a:outerShdw blurRad="292100" rotWithShape="0" algn="ctr" dir="5400000" dist="1524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8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Title Slide">
  <p:cSld name="39_Title Slide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5"/>
          <p:cNvSpPr/>
          <p:nvPr/>
        </p:nvSpPr>
        <p:spPr>
          <a:xfrm>
            <a:off x="0" y="613640"/>
            <a:ext cx="6268278" cy="6268278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85"/>
          <p:cNvSpPr txBox="1"/>
          <p:nvPr/>
        </p:nvSpPr>
        <p:spPr>
          <a:xfrm flipH="1">
            <a:off x="98494" y="6202193"/>
            <a:ext cx="6852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0" i="0" lang="en-US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72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6" name="Google Shape;656;p8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0"/>
          <p:cNvSpPr/>
          <p:nvPr/>
        </p:nvSpPr>
        <p:spPr>
          <a:xfrm>
            <a:off x="-1" y="5395370"/>
            <a:ext cx="1416312" cy="1462629"/>
          </a:xfrm>
          <a:custGeom>
            <a:rect b="b" l="l" r="r" t="t"/>
            <a:pathLst>
              <a:path extrusionOk="0" h="1306286" w="1264920">
                <a:moveTo>
                  <a:pt x="174171" y="487277"/>
                </a:moveTo>
                <a:cubicBezTo>
                  <a:pt x="507460" y="487277"/>
                  <a:pt x="777644" y="757460"/>
                  <a:pt x="777644" y="1090749"/>
                </a:cubicBezTo>
                <a:cubicBezTo>
                  <a:pt x="777644" y="1132410"/>
                  <a:pt x="773422" y="1173085"/>
                  <a:pt x="765383" y="1212370"/>
                </a:cubicBezTo>
                <a:lnTo>
                  <a:pt x="736230" y="1306286"/>
                </a:lnTo>
                <a:lnTo>
                  <a:pt x="0" y="1306286"/>
                </a:lnTo>
                <a:lnTo>
                  <a:pt x="0" y="515850"/>
                </a:lnTo>
                <a:lnTo>
                  <a:pt x="52550" y="499537"/>
                </a:lnTo>
                <a:cubicBezTo>
                  <a:pt x="91835" y="491498"/>
                  <a:pt x="132510" y="487277"/>
                  <a:pt x="174171" y="487277"/>
                </a:cubicBezTo>
                <a:close/>
                <a:moveTo>
                  <a:pt x="174171" y="0"/>
                </a:moveTo>
                <a:cubicBezTo>
                  <a:pt x="776575" y="0"/>
                  <a:pt x="1264920" y="488345"/>
                  <a:pt x="1264920" y="1090749"/>
                </a:cubicBezTo>
                <a:cubicBezTo>
                  <a:pt x="1264920" y="1128399"/>
                  <a:pt x="1263012" y="1165604"/>
                  <a:pt x="1259289" y="1202272"/>
                </a:cubicBezTo>
                <a:lnTo>
                  <a:pt x="1243414" y="1306286"/>
                </a:lnTo>
                <a:lnTo>
                  <a:pt x="885984" y="1306286"/>
                </a:lnTo>
                <a:lnTo>
                  <a:pt x="906148" y="1241328"/>
                </a:lnTo>
                <a:cubicBezTo>
                  <a:pt x="916101" y="1192689"/>
                  <a:pt x="921328" y="1142330"/>
                  <a:pt x="921328" y="1090749"/>
                </a:cubicBezTo>
                <a:cubicBezTo>
                  <a:pt x="921328" y="678106"/>
                  <a:pt x="586815" y="343592"/>
                  <a:pt x="174171" y="343592"/>
                </a:cubicBezTo>
                <a:cubicBezTo>
                  <a:pt x="122591" y="343592"/>
                  <a:pt x="72231" y="348819"/>
                  <a:pt x="23593" y="358772"/>
                </a:cubicBezTo>
                <a:lnTo>
                  <a:pt x="0" y="366096"/>
                </a:lnTo>
                <a:lnTo>
                  <a:pt x="0" y="15193"/>
                </a:lnTo>
                <a:lnTo>
                  <a:pt x="62648" y="5632"/>
                </a:lnTo>
                <a:cubicBezTo>
                  <a:pt x="99316" y="1908"/>
                  <a:pt x="136521" y="0"/>
                  <a:pt x="1741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Title Slide">
  <p:cSld name="40_Title Slide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6"/>
          <p:cNvSpPr/>
          <p:nvPr/>
        </p:nvSpPr>
        <p:spPr>
          <a:xfrm flipH="1" rot="10800000">
            <a:off x="0" y="0"/>
            <a:ext cx="2286000" cy="2360758"/>
          </a:xfrm>
          <a:custGeom>
            <a:rect b="b" l="l" r="r" t="t"/>
            <a:pathLst>
              <a:path extrusionOk="0" h="1306286" w="1264920">
                <a:moveTo>
                  <a:pt x="174171" y="487277"/>
                </a:moveTo>
                <a:cubicBezTo>
                  <a:pt x="507460" y="487277"/>
                  <a:pt x="777644" y="757460"/>
                  <a:pt x="777644" y="1090749"/>
                </a:cubicBezTo>
                <a:cubicBezTo>
                  <a:pt x="777644" y="1132410"/>
                  <a:pt x="773422" y="1173085"/>
                  <a:pt x="765383" y="1212370"/>
                </a:cubicBezTo>
                <a:lnTo>
                  <a:pt x="736230" y="1306286"/>
                </a:lnTo>
                <a:lnTo>
                  <a:pt x="0" y="1306286"/>
                </a:lnTo>
                <a:lnTo>
                  <a:pt x="0" y="515850"/>
                </a:lnTo>
                <a:lnTo>
                  <a:pt x="52550" y="499537"/>
                </a:lnTo>
                <a:cubicBezTo>
                  <a:pt x="91835" y="491498"/>
                  <a:pt x="132510" y="487277"/>
                  <a:pt x="174171" y="487277"/>
                </a:cubicBezTo>
                <a:close/>
                <a:moveTo>
                  <a:pt x="174171" y="0"/>
                </a:moveTo>
                <a:cubicBezTo>
                  <a:pt x="776575" y="0"/>
                  <a:pt x="1264920" y="488345"/>
                  <a:pt x="1264920" y="1090749"/>
                </a:cubicBezTo>
                <a:cubicBezTo>
                  <a:pt x="1264920" y="1128399"/>
                  <a:pt x="1263012" y="1165604"/>
                  <a:pt x="1259289" y="1202272"/>
                </a:cubicBezTo>
                <a:lnTo>
                  <a:pt x="1243414" y="1306286"/>
                </a:lnTo>
                <a:lnTo>
                  <a:pt x="885984" y="1306286"/>
                </a:lnTo>
                <a:lnTo>
                  <a:pt x="906148" y="1241328"/>
                </a:lnTo>
                <a:cubicBezTo>
                  <a:pt x="916101" y="1192689"/>
                  <a:pt x="921328" y="1142330"/>
                  <a:pt x="921328" y="1090749"/>
                </a:cubicBezTo>
                <a:cubicBezTo>
                  <a:pt x="921328" y="678106"/>
                  <a:pt x="586815" y="343592"/>
                  <a:pt x="174171" y="343592"/>
                </a:cubicBezTo>
                <a:cubicBezTo>
                  <a:pt x="122591" y="343592"/>
                  <a:pt x="72231" y="348819"/>
                  <a:pt x="23593" y="358772"/>
                </a:cubicBezTo>
                <a:lnTo>
                  <a:pt x="0" y="366096"/>
                </a:lnTo>
                <a:lnTo>
                  <a:pt x="0" y="15193"/>
                </a:lnTo>
                <a:lnTo>
                  <a:pt x="62648" y="5632"/>
                </a:lnTo>
                <a:cubicBezTo>
                  <a:pt x="99316" y="1908"/>
                  <a:pt x="136521" y="0"/>
                  <a:pt x="1741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9" name="Google Shape;659;p86"/>
          <p:cNvGrpSpPr/>
          <p:nvPr/>
        </p:nvGrpSpPr>
        <p:grpSpPr>
          <a:xfrm>
            <a:off x="305232" y="227842"/>
            <a:ext cx="1934299" cy="276999"/>
            <a:chOff x="7100711" y="6152704"/>
            <a:chExt cx="1934299" cy="276999"/>
          </a:xfrm>
        </p:grpSpPr>
        <p:sp>
          <p:nvSpPr>
            <p:cNvPr id="660" name="Google Shape;660;p86"/>
            <p:cNvSpPr/>
            <p:nvPr/>
          </p:nvSpPr>
          <p:spPr>
            <a:xfrm>
              <a:off x="7100711" y="6185896"/>
              <a:ext cx="204708" cy="204708"/>
            </a:xfrm>
            <a:custGeom>
              <a:rect b="b" l="l" r="r" t="t"/>
              <a:pathLst>
                <a:path extrusionOk="0" h="204708" w="204708">
                  <a:moveTo>
                    <a:pt x="102354" y="0"/>
                  </a:moveTo>
                  <a:cubicBezTo>
                    <a:pt x="158883" y="0"/>
                    <a:pt x="204708" y="45825"/>
                    <a:pt x="204708" y="102354"/>
                  </a:cubicBezTo>
                  <a:cubicBezTo>
                    <a:pt x="204708" y="158883"/>
                    <a:pt x="158883" y="204708"/>
                    <a:pt x="102354" y="204708"/>
                  </a:cubicBezTo>
                  <a:cubicBezTo>
                    <a:pt x="45825" y="204708"/>
                    <a:pt x="0" y="158883"/>
                    <a:pt x="0" y="102354"/>
                  </a:cubicBezTo>
                  <a:cubicBezTo>
                    <a:pt x="0" y="45825"/>
                    <a:pt x="45825" y="0"/>
                    <a:pt x="102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rotWithShape="0" algn="ctr" dir="2700000" dist="292100">
                <a:schemeClr val="accent2">
                  <a:alpha val="11372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61" name="Google Shape;661;p86"/>
            <p:cNvSpPr txBox="1"/>
            <p:nvPr/>
          </p:nvSpPr>
          <p:spPr>
            <a:xfrm>
              <a:off x="7326900" y="6152704"/>
              <a:ext cx="170811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-US" sz="1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SEARCHING</a:t>
              </a:r>
              <a:endParaRPr b="1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62" name="Google Shape;662;p8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Title Slide">
  <p:cSld name="41_Title Slide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7"/>
          <p:cNvSpPr/>
          <p:nvPr/>
        </p:nvSpPr>
        <p:spPr>
          <a:xfrm rot="10800000">
            <a:off x="9624907" y="0"/>
            <a:ext cx="2567093" cy="2567093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8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Title Slide">
  <p:cSld name="42_Title Slide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8"/>
          <p:cNvSpPr/>
          <p:nvPr/>
        </p:nvSpPr>
        <p:spPr>
          <a:xfrm flipH="1">
            <a:off x="10423411" y="5031576"/>
            <a:ext cx="1768587" cy="1826424"/>
          </a:xfrm>
          <a:custGeom>
            <a:rect b="b" l="l" r="r" t="t"/>
            <a:pathLst>
              <a:path extrusionOk="0" h="1306286" w="1264920">
                <a:moveTo>
                  <a:pt x="174171" y="487277"/>
                </a:moveTo>
                <a:cubicBezTo>
                  <a:pt x="507460" y="487277"/>
                  <a:pt x="777644" y="757460"/>
                  <a:pt x="777644" y="1090749"/>
                </a:cubicBezTo>
                <a:cubicBezTo>
                  <a:pt x="777644" y="1132410"/>
                  <a:pt x="773422" y="1173085"/>
                  <a:pt x="765383" y="1212370"/>
                </a:cubicBezTo>
                <a:lnTo>
                  <a:pt x="736230" y="1306286"/>
                </a:lnTo>
                <a:lnTo>
                  <a:pt x="0" y="1306286"/>
                </a:lnTo>
                <a:lnTo>
                  <a:pt x="0" y="515850"/>
                </a:lnTo>
                <a:lnTo>
                  <a:pt x="52550" y="499537"/>
                </a:lnTo>
                <a:cubicBezTo>
                  <a:pt x="91835" y="491498"/>
                  <a:pt x="132510" y="487277"/>
                  <a:pt x="174171" y="487277"/>
                </a:cubicBezTo>
                <a:close/>
                <a:moveTo>
                  <a:pt x="174171" y="0"/>
                </a:moveTo>
                <a:cubicBezTo>
                  <a:pt x="776575" y="0"/>
                  <a:pt x="1264920" y="488345"/>
                  <a:pt x="1264920" y="1090749"/>
                </a:cubicBezTo>
                <a:cubicBezTo>
                  <a:pt x="1264920" y="1128399"/>
                  <a:pt x="1263012" y="1165604"/>
                  <a:pt x="1259289" y="1202272"/>
                </a:cubicBezTo>
                <a:lnTo>
                  <a:pt x="1243414" y="1306286"/>
                </a:lnTo>
                <a:lnTo>
                  <a:pt x="885984" y="1306286"/>
                </a:lnTo>
                <a:lnTo>
                  <a:pt x="906148" y="1241328"/>
                </a:lnTo>
                <a:cubicBezTo>
                  <a:pt x="916101" y="1192689"/>
                  <a:pt x="921328" y="1142330"/>
                  <a:pt x="921328" y="1090749"/>
                </a:cubicBezTo>
                <a:cubicBezTo>
                  <a:pt x="921328" y="678106"/>
                  <a:pt x="586815" y="343592"/>
                  <a:pt x="174171" y="343592"/>
                </a:cubicBezTo>
                <a:cubicBezTo>
                  <a:pt x="122591" y="343592"/>
                  <a:pt x="72231" y="348819"/>
                  <a:pt x="23593" y="358772"/>
                </a:cubicBezTo>
                <a:lnTo>
                  <a:pt x="0" y="366096"/>
                </a:lnTo>
                <a:lnTo>
                  <a:pt x="0" y="15193"/>
                </a:lnTo>
                <a:lnTo>
                  <a:pt x="62648" y="5632"/>
                </a:lnTo>
                <a:cubicBezTo>
                  <a:pt x="99316" y="1908"/>
                  <a:pt x="136521" y="0"/>
                  <a:pt x="1741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88"/>
          <p:cNvSpPr txBox="1"/>
          <p:nvPr/>
        </p:nvSpPr>
        <p:spPr>
          <a:xfrm>
            <a:off x="10423412" y="6152021"/>
            <a:ext cx="15024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Live Streaming</a:t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CINEMA MOVIE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8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Title Slide">
  <p:cSld name="43_Title Slide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9"/>
          <p:cNvSpPr/>
          <p:nvPr/>
        </p:nvSpPr>
        <p:spPr>
          <a:xfrm>
            <a:off x="0" y="4314824"/>
            <a:ext cx="2567093" cy="2567093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89"/>
          <p:cNvSpPr txBox="1"/>
          <p:nvPr/>
        </p:nvSpPr>
        <p:spPr>
          <a:xfrm flipH="1">
            <a:off x="98494" y="6202193"/>
            <a:ext cx="6852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0" i="0" lang="en-US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72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3" name="Google Shape;673;p8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Title Slide">
  <p:cSld name="44_Title Slide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90"/>
          <p:cNvSpPr/>
          <p:nvPr/>
        </p:nvSpPr>
        <p:spPr>
          <a:xfrm>
            <a:off x="3629026" y="1447669"/>
            <a:ext cx="8175590" cy="396266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762000" sx="89000" rotWithShape="0" algn="ctr" dir="5400000" dist="635000" sy="89000">
              <a:schemeClr val="dk1">
                <a:alpha val="54509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9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Title Slide">
  <p:cSld name="45_Title Slide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1"/>
          <p:cNvSpPr/>
          <p:nvPr/>
        </p:nvSpPr>
        <p:spPr>
          <a:xfrm>
            <a:off x="-1" y="1693840"/>
            <a:ext cx="5000626" cy="5164159"/>
          </a:xfrm>
          <a:custGeom>
            <a:rect b="b" l="l" r="r" t="t"/>
            <a:pathLst>
              <a:path extrusionOk="0" h="1306286" w="1264920">
                <a:moveTo>
                  <a:pt x="174171" y="487277"/>
                </a:moveTo>
                <a:cubicBezTo>
                  <a:pt x="507460" y="487277"/>
                  <a:pt x="777644" y="757460"/>
                  <a:pt x="777644" y="1090749"/>
                </a:cubicBezTo>
                <a:cubicBezTo>
                  <a:pt x="777644" y="1132410"/>
                  <a:pt x="773422" y="1173085"/>
                  <a:pt x="765383" y="1212370"/>
                </a:cubicBezTo>
                <a:lnTo>
                  <a:pt x="736230" y="1306286"/>
                </a:lnTo>
                <a:lnTo>
                  <a:pt x="0" y="1306286"/>
                </a:lnTo>
                <a:lnTo>
                  <a:pt x="0" y="515850"/>
                </a:lnTo>
                <a:lnTo>
                  <a:pt x="52550" y="499537"/>
                </a:lnTo>
                <a:cubicBezTo>
                  <a:pt x="91835" y="491498"/>
                  <a:pt x="132510" y="487277"/>
                  <a:pt x="174171" y="487277"/>
                </a:cubicBezTo>
                <a:close/>
                <a:moveTo>
                  <a:pt x="174171" y="0"/>
                </a:moveTo>
                <a:cubicBezTo>
                  <a:pt x="776575" y="0"/>
                  <a:pt x="1264920" y="488345"/>
                  <a:pt x="1264920" y="1090749"/>
                </a:cubicBezTo>
                <a:cubicBezTo>
                  <a:pt x="1264920" y="1128399"/>
                  <a:pt x="1263012" y="1165604"/>
                  <a:pt x="1259289" y="1202272"/>
                </a:cubicBezTo>
                <a:lnTo>
                  <a:pt x="1243414" y="1306286"/>
                </a:lnTo>
                <a:lnTo>
                  <a:pt x="885984" y="1306286"/>
                </a:lnTo>
                <a:lnTo>
                  <a:pt x="906148" y="1241328"/>
                </a:lnTo>
                <a:cubicBezTo>
                  <a:pt x="916101" y="1192689"/>
                  <a:pt x="921328" y="1142330"/>
                  <a:pt x="921328" y="1090749"/>
                </a:cubicBezTo>
                <a:cubicBezTo>
                  <a:pt x="921328" y="678106"/>
                  <a:pt x="586815" y="343592"/>
                  <a:pt x="174171" y="343592"/>
                </a:cubicBezTo>
                <a:cubicBezTo>
                  <a:pt x="122591" y="343592"/>
                  <a:pt x="72231" y="348819"/>
                  <a:pt x="23593" y="358772"/>
                </a:cubicBezTo>
                <a:lnTo>
                  <a:pt x="0" y="366096"/>
                </a:lnTo>
                <a:lnTo>
                  <a:pt x="0" y="15193"/>
                </a:lnTo>
                <a:lnTo>
                  <a:pt x="62648" y="5632"/>
                </a:lnTo>
                <a:cubicBezTo>
                  <a:pt x="99316" y="1908"/>
                  <a:pt x="136521" y="0"/>
                  <a:pt x="1741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91"/>
          <p:cNvSpPr/>
          <p:nvPr/>
        </p:nvSpPr>
        <p:spPr>
          <a:xfrm>
            <a:off x="370114" y="1325217"/>
            <a:ext cx="11451772" cy="3949148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762000" sx="89000" rotWithShape="0" algn="ctr" dir="5400000" dist="635000" sy="89000">
              <a:schemeClr val="dk1">
                <a:alpha val="54509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80" name="Google Shape;680;p91"/>
          <p:cNvGrpSpPr/>
          <p:nvPr/>
        </p:nvGrpSpPr>
        <p:grpSpPr>
          <a:xfrm rot="-787213">
            <a:off x="1080762" y="4197079"/>
            <a:ext cx="641005" cy="890294"/>
            <a:chOff x="1201070" y="231839"/>
            <a:chExt cx="8479957" cy="11777833"/>
          </a:xfrm>
        </p:grpSpPr>
        <p:sp>
          <p:nvSpPr>
            <p:cNvPr id="681" name="Google Shape;681;p91"/>
            <p:cNvSpPr/>
            <p:nvPr/>
          </p:nvSpPr>
          <p:spPr>
            <a:xfrm>
              <a:off x="1242162" y="231839"/>
              <a:ext cx="8429268" cy="4118977"/>
            </a:xfrm>
            <a:custGeom>
              <a:rect b="b" l="l" r="r" t="t"/>
              <a:pathLst>
                <a:path extrusionOk="0" h="1222714" w="2502219">
                  <a:moveTo>
                    <a:pt x="2414486" y="647309"/>
                  </a:moveTo>
                  <a:cubicBezTo>
                    <a:pt x="2415972" y="638464"/>
                    <a:pt x="2416737" y="629513"/>
                    <a:pt x="2416772" y="620544"/>
                  </a:cubicBezTo>
                  <a:cubicBezTo>
                    <a:pt x="2416772" y="526854"/>
                    <a:pt x="2340821" y="450904"/>
                    <a:pt x="2247132" y="450904"/>
                  </a:cubicBezTo>
                  <a:cubicBezTo>
                    <a:pt x="2247213" y="357319"/>
                    <a:pt x="2171413" y="281388"/>
                    <a:pt x="2077829" y="281307"/>
                  </a:cubicBezTo>
                  <a:cubicBezTo>
                    <a:pt x="2041456" y="281276"/>
                    <a:pt x="2006039" y="292949"/>
                    <a:pt x="1976812" y="314601"/>
                  </a:cubicBezTo>
                  <a:cubicBezTo>
                    <a:pt x="1970549" y="271922"/>
                    <a:pt x="1930873" y="242401"/>
                    <a:pt x="1888194" y="248664"/>
                  </a:cubicBezTo>
                  <a:cubicBezTo>
                    <a:pt x="1877927" y="250171"/>
                    <a:pt x="1868063" y="253708"/>
                    <a:pt x="1859178" y="259070"/>
                  </a:cubicBezTo>
                  <a:cubicBezTo>
                    <a:pt x="1842274" y="190799"/>
                    <a:pt x="1773226" y="149157"/>
                    <a:pt x="1704954" y="166062"/>
                  </a:cubicBezTo>
                  <a:cubicBezTo>
                    <a:pt x="1684919" y="171022"/>
                    <a:pt x="1666390" y="180779"/>
                    <a:pt x="1650962" y="194491"/>
                  </a:cubicBezTo>
                  <a:cubicBezTo>
                    <a:pt x="1613037" y="108877"/>
                    <a:pt x="1512890" y="70218"/>
                    <a:pt x="1427277" y="108142"/>
                  </a:cubicBezTo>
                  <a:cubicBezTo>
                    <a:pt x="1413016" y="114460"/>
                    <a:pt x="1399695" y="122714"/>
                    <a:pt x="1387691" y="132673"/>
                  </a:cubicBezTo>
                  <a:cubicBezTo>
                    <a:pt x="1367360" y="41324"/>
                    <a:pt x="1276825" y="-16248"/>
                    <a:pt x="1185476" y="4083"/>
                  </a:cubicBezTo>
                  <a:cubicBezTo>
                    <a:pt x="1111248" y="20604"/>
                    <a:pt x="1057117" y="84550"/>
                    <a:pt x="1053078" y="160486"/>
                  </a:cubicBezTo>
                  <a:cubicBezTo>
                    <a:pt x="996588" y="118762"/>
                    <a:pt x="916971" y="130732"/>
                    <a:pt x="875246" y="187221"/>
                  </a:cubicBezTo>
                  <a:cubicBezTo>
                    <a:pt x="874796" y="187831"/>
                    <a:pt x="874352" y="188444"/>
                    <a:pt x="873912" y="189061"/>
                  </a:cubicBezTo>
                  <a:cubicBezTo>
                    <a:pt x="843297" y="162310"/>
                    <a:pt x="797259" y="163596"/>
                    <a:pt x="768185" y="192014"/>
                  </a:cubicBezTo>
                  <a:cubicBezTo>
                    <a:pt x="728756" y="133645"/>
                    <a:pt x="649475" y="118291"/>
                    <a:pt x="591107" y="157720"/>
                  </a:cubicBezTo>
                  <a:cubicBezTo>
                    <a:pt x="567287" y="173810"/>
                    <a:pt x="549602" y="197474"/>
                    <a:pt x="540918" y="224875"/>
                  </a:cubicBezTo>
                  <a:cubicBezTo>
                    <a:pt x="523559" y="216305"/>
                    <a:pt x="504461" y="211841"/>
                    <a:pt x="485102" y="211826"/>
                  </a:cubicBezTo>
                  <a:cubicBezTo>
                    <a:pt x="414611" y="211826"/>
                    <a:pt x="357467" y="268970"/>
                    <a:pt x="357467" y="339461"/>
                  </a:cubicBezTo>
                  <a:cubicBezTo>
                    <a:pt x="357467" y="341271"/>
                    <a:pt x="357467" y="342985"/>
                    <a:pt x="357467" y="344795"/>
                  </a:cubicBezTo>
                  <a:cubicBezTo>
                    <a:pt x="348368" y="341216"/>
                    <a:pt x="338670" y="339405"/>
                    <a:pt x="328892" y="339461"/>
                  </a:cubicBezTo>
                  <a:cubicBezTo>
                    <a:pt x="285703" y="339461"/>
                    <a:pt x="250692" y="374472"/>
                    <a:pt x="250692" y="417661"/>
                  </a:cubicBezTo>
                  <a:cubicBezTo>
                    <a:pt x="250692" y="417693"/>
                    <a:pt x="250692" y="417725"/>
                    <a:pt x="250692" y="417757"/>
                  </a:cubicBezTo>
                  <a:cubicBezTo>
                    <a:pt x="250692" y="419757"/>
                    <a:pt x="250692" y="421852"/>
                    <a:pt x="250692" y="423853"/>
                  </a:cubicBezTo>
                  <a:cubicBezTo>
                    <a:pt x="158845" y="441528"/>
                    <a:pt x="98718" y="530313"/>
                    <a:pt x="116393" y="622160"/>
                  </a:cubicBezTo>
                  <a:cubicBezTo>
                    <a:pt x="117657" y="628730"/>
                    <a:pt x="119310" y="635219"/>
                    <a:pt x="121342" y="641594"/>
                  </a:cubicBezTo>
                  <a:cubicBezTo>
                    <a:pt x="50987" y="645018"/>
                    <a:pt x="-3271" y="704828"/>
                    <a:pt x="154" y="775183"/>
                  </a:cubicBezTo>
                  <a:cubicBezTo>
                    <a:pt x="3578" y="845538"/>
                    <a:pt x="63388" y="899796"/>
                    <a:pt x="133743" y="896372"/>
                  </a:cubicBezTo>
                  <a:cubicBezTo>
                    <a:pt x="152551" y="895456"/>
                    <a:pt x="170924" y="890387"/>
                    <a:pt x="187541" y="881529"/>
                  </a:cubicBezTo>
                  <a:cubicBezTo>
                    <a:pt x="335274" y="1080030"/>
                    <a:pt x="743039" y="1222714"/>
                    <a:pt x="1222909" y="1222714"/>
                  </a:cubicBezTo>
                  <a:cubicBezTo>
                    <a:pt x="1726400" y="1222714"/>
                    <a:pt x="2150453" y="1065742"/>
                    <a:pt x="2278183" y="851906"/>
                  </a:cubicBezTo>
                  <a:cubicBezTo>
                    <a:pt x="2324243" y="905199"/>
                    <a:pt x="2404783" y="911062"/>
                    <a:pt x="2458076" y="865003"/>
                  </a:cubicBezTo>
                  <a:cubicBezTo>
                    <a:pt x="2511368" y="818944"/>
                    <a:pt x="2517232" y="738403"/>
                    <a:pt x="2471172" y="685111"/>
                  </a:cubicBezTo>
                  <a:cubicBezTo>
                    <a:pt x="2456028" y="667589"/>
                    <a:pt x="2436399" y="654521"/>
                    <a:pt x="2414391" y="647309"/>
                  </a:cubicBezTo>
                  <a:close/>
                </a:path>
              </a:pathLst>
            </a:custGeom>
            <a:solidFill>
              <a:srgbClr val="EFC4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91"/>
            <p:cNvSpPr/>
            <p:nvPr/>
          </p:nvSpPr>
          <p:spPr>
            <a:xfrm>
              <a:off x="1623015" y="238627"/>
              <a:ext cx="8048067" cy="2710628"/>
            </a:xfrm>
            <a:custGeom>
              <a:rect b="b" l="l" r="r" t="t"/>
              <a:pathLst>
                <a:path extrusionOk="0" h="804647" w="2389060">
                  <a:moveTo>
                    <a:pt x="2389061" y="766548"/>
                  </a:moveTo>
                  <a:cubicBezTo>
                    <a:pt x="2389051" y="779467"/>
                    <a:pt x="2387092" y="792312"/>
                    <a:pt x="2383251" y="804648"/>
                  </a:cubicBezTo>
                  <a:cubicBezTo>
                    <a:pt x="2370935" y="765265"/>
                    <a:pt x="2340354" y="734258"/>
                    <a:pt x="2301145" y="721399"/>
                  </a:cubicBezTo>
                  <a:cubicBezTo>
                    <a:pt x="2302631" y="712522"/>
                    <a:pt x="2303396" y="703539"/>
                    <a:pt x="2303431" y="694539"/>
                  </a:cubicBezTo>
                  <a:cubicBezTo>
                    <a:pt x="2303694" y="600902"/>
                    <a:pt x="2228000" y="524781"/>
                    <a:pt x="2134363" y="524518"/>
                  </a:cubicBezTo>
                  <a:cubicBezTo>
                    <a:pt x="2134300" y="524518"/>
                    <a:pt x="2134236" y="524517"/>
                    <a:pt x="2134172" y="524517"/>
                  </a:cubicBezTo>
                  <a:cubicBezTo>
                    <a:pt x="2134292" y="430933"/>
                    <a:pt x="2058524" y="354970"/>
                    <a:pt x="1964940" y="354850"/>
                  </a:cubicBezTo>
                  <a:cubicBezTo>
                    <a:pt x="1928502" y="354804"/>
                    <a:pt x="1893020" y="366504"/>
                    <a:pt x="1863757" y="388215"/>
                  </a:cubicBezTo>
                  <a:cubicBezTo>
                    <a:pt x="1857301" y="345564"/>
                    <a:pt x="1817492" y="316223"/>
                    <a:pt x="1774842" y="322679"/>
                  </a:cubicBezTo>
                  <a:cubicBezTo>
                    <a:pt x="1764679" y="324218"/>
                    <a:pt x="1754920" y="327747"/>
                    <a:pt x="1746123" y="333065"/>
                  </a:cubicBezTo>
                  <a:cubicBezTo>
                    <a:pt x="1729257" y="264784"/>
                    <a:pt x="1660232" y="223104"/>
                    <a:pt x="1591951" y="239970"/>
                  </a:cubicBezTo>
                  <a:cubicBezTo>
                    <a:pt x="1571856" y="244934"/>
                    <a:pt x="1553273" y="254721"/>
                    <a:pt x="1537812" y="268485"/>
                  </a:cubicBezTo>
                  <a:cubicBezTo>
                    <a:pt x="1499987" y="182943"/>
                    <a:pt x="1399978" y="144260"/>
                    <a:pt x="1314435" y="182086"/>
                  </a:cubicBezTo>
                  <a:cubicBezTo>
                    <a:pt x="1300090" y="188429"/>
                    <a:pt x="1286695" y="196734"/>
                    <a:pt x="1274636" y="206763"/>
                  </a:cubicBezTo>
                  <a:cubicBezTo>
                    <a:pt x="1254315" y="115412"/>
                    <a:pt x="1163786" y="57830"/>
                    <a:pt x="1072435" y="78151"/>
                  </a:cubicBezTo>
                  <a:cubicBezTo>
                    <a:pt x="998226" y="94658"/>
                    <a:pt x="944095" y="158568"/>
                    <a:pt x="940022" y="234481"/>
                  </a:cubicBezTo>
                  <a:cubicBezTo>
                    <a:pt x="883360" y="192815"/>
                    <a:pt x="803648" y="204972"/>
                    <a:pt x="761982" y="261635"/>
                  </a:cubicBezTo>
                  <a:cubicBezTo>
                    <a:pt x="761636" y="262106"/>
                    <a:pt x="761292" y="262580"/>
                    <a:pt x="760953" y="263056"/>
                  </a:cubicBezTo>
                  <a:cubicBezTo>
                    <a:pt x="730306" y="236292"/>
                    <a:pt x="684236" y="237578"/>
                    <a:pt x="655130" y="266009"/>
                  </a:cubicBezTo>
                  <a:cubicBezTo>
                    <a:pt x="615701" y="207640"/>
                    <a:pt x="536420" y="192286"/>
                    <a:pt x="478052" y="231715"/>
                  </a:cubicBezTo>
                  <a:cubicBezTo>
                    <a:pt x="454233" y="247805"/>
                    <a:pt x="436547" y="271469"/>
                    <a:pt x="427863" y="298870"/>
                  </a:cubicBezTo>
                  <a:cubicBezTo>
                    <a:pt x="364697" y="267938"/>
                    <a:pt x="288416" y="294069"/>
                    <a:pt x="257484" y="357235"/>
                  </a:cubicBezTo>
                  <a:cubicBezTo>
                    <a:pt x="248956" y="374649"/>
                    <a:pt x="244518" y="393780"/>
                    <a:pt x="244507" y="413170"/>
                  </a:cubicBezTo>
                  <a:cubicBezTo>
                    <a:pt x="244507" y="414980"/>
                    <a:pt x="244507" y="416694"/>
                    <a:pt x="244507" y="418504"/>
                  </a:cubicBezTo>
                  <a:cubicBezTo>
                    <a:pt x="235408" y="414925"/>
                    <a:pt x="225709" y="413114"/>
                    <a:pt x="215932" y="413170"/>
                  </a:cubicBezTo>
                  <a:cubicBezTo>
                    <a:pt x="172728" y="413223"/>
                    <a:pt x="137732" y="448261"/>
                    <a:pt x="137732" y="491466"/>
                  </a:cubicBezTo>
                  <a:cubicBezTo>
                    <a:pt x="137732" y="493466"/>
                    <a:pt x="137732" y="495561"/>
                    <a:pt x="137732" y="497561"/>
                  </a:cubicBezTo>
                  <a:cubicBezTo>
                    <a:pt x="71839" y="510230"/>
                    <a:pt x="19583" y="560508"/>
                    <a:pt x="4382" y="625863"/>
                  </a:cubicBezTo>
                  <a:cubicBezTo>
                    <a:pt x="1451" y="613376"/>
                    <a:pt x="-19" y="600590"/>
                    <a:pt x="0" y="587763"/>
                  </a:cubicBezTo>
                  <a:cubicBezTo>
                    <a:pt x="207" y="506337"/>
                    <a:pt x="58271" y="436556"/>
                    <a:pt x="138303" y="421552"/>
                  </a:cubicBezTo>
                  <a:cubicBezTo>
                    <a:pt x="138303" y="419457"/>
                    <a:pt x="138303" y="417456"/>
                    <a:pt x="138303" y="415456"/>
                  </a:cubicBezTo>
                  <a:cubicBezTo>
                    <a:pt x="138303" y="372252"/>
                    <a:pt x="173299" y="337213"/>
                    <a:pt x="216503" y="337161"/>
                  </a:cubicBezTo>
                  <a:cubicBezTo>
                    <a:pt x="226281" y="337105"/>
                    <a:pt x="235979" y="338915"/>
                    <a:pt x="245078" y="342494"/>
                  </a:cubicBezTo>
                  <a:cubicBezTo>
                    <a:pt x="245078" y="340685"/>
                    <a:pt x="245078" y="338970"/>
                    <a:pt x="245078" y="337161"/>
                  </a:cubicBezTo>
                  <a:cubicBezTo>
                    <a:pt x="245287" y="266723"/>
                    <a:pt x="302557" y="209790"/>
                    <a:pt x="372995" y="209998"/>
                  </a:cubicBezTo>
                  <a:cubicBezTo>
                    <a:pt x="392208" y="210055"/>
                    <a:pt x="411159" y="214452"/>
                    <a:pt x="428435" y="222861"/>
                  </a:cubicBezTo>
                  <a:cubicBezTo>
                    <a:pt x="449834" y="155696"/>
                    <a:pt x="521629" y="118597"/>
                    <a:pt x="588793" y="139996"/>
                  </a:cubicBezTo>
                  <a:cubicBezTo>
                    <a:pt x="616073" y="148687"/>
                    <a:pt x="639638" y="166299"/>
                    <a:pt x="655701" y="189999"/>
                  </a:cubicBezTo>
                  <a:cubicBezTo>
                    <a:pt x="684865" y="161704"/>
                    <a:pt x="730828" y="160421"/>
                    <a:pt x="761524" y="187046"/>
                  </a:cubicBezTo>
                  <a:cubicBezTo>
                    <a:pt x="802479" y="129803"/>
                    <a:pt x="882085" y="116599"/>
                    <a:pt x="939328" y="157554"/>
                  </a:cubicBezTo>
                  <a:cubicBezTo>
                    <a:pt x="939752" y="157857"/>
                    <a:pt x="940174" y="158163"/>
                    <a:pt x="940594" y="158471"/>
                  </a:cubicBezTo>
                  <a:cubicBezTo>
                    <a:pt x="946661" y="65084"/>
                    <a:pt x="1027284" y="-5704"/>
                    <a:pt x="1120672" y="363"/>
                  </a:cubicBezTo>
                  <a:cubicBezTo>
                    <a:pt x="1195068" y="5195"/>
                    <a:pt x="1257566" y="58086"/>
                    <a:pt x="1274636" y="130658"/>
                  </a:cubicBezTo>
                  <a:cubicBezTo>
                    <a:pt x="1346584" y="70813"/>
                    <a:pt x="1453424" y="80624"/>
                    <a:pt x="1513270" y="152572"/>
                  </a:cubicBezTo>
                  <a:cubicBezTo>
                    <a:pt x="1523326" y="164661"/>
                    <a:pt x="1531650" y="178091"/>
                    <a:pt x="1538002" y="192476"/>
                  </a:cubicBezTo>
                  <a:cubicBezTo>
                    <a:pt x="1590534" y="145709"/>
                    <a:pt x="1671032" y="150383"/>
                    <a:pt x="1717798" y="202915"/>
                  </a:cubicBezTo>
                  <a:cubicBezTo>
                    <a:pt x="1731562" y="218376"/>
                    <a:pt x="1741350" y="236959"/>
                    <a:pt x="1746314" y="257055"/>
                  </a:cubicBezTo>
                  <a:cubicBezTo>
                    <a:pt x="1783246" y="234767"/>
                    <a:pt x="1831253" y="246638"/>
                    <a:pt x="1853541" y="283570"/>
                  </a:cubicBezTo>
                  <a:cubicBezTo>
                    <a:pt x="1858903" y="292455"/>
                    <a:pt x="1862441" y="302319"/>
                    <a:pt x="1863947" y="312586"/>
                  </a:cubicBezTo>
                  <a:cubicBezTo>
                    <a:pt x="1939001" y="256772"/>
                    <a:pt x="2045090" y="272368"/>
                    <a:pt x="2100904" y="347421"/>
                  </a:cubicBezTo>
                  <a:cubicBezTo>
                    <a:pt x="2122713" y="376747"/>
                    <a:pt x="2134450" y="412342"/>
                    <a:pt x="2134362" y="448889"/>
                  </a:cubicBezTo>
                  <a:cubicBezTo>
                    <a:pt x="2227813" y="449204"/>
                    <a:pt x="2303389" y="525077"/>
                    <a:pt x="2303336" y="618529"/>
                  </a:cubicBezTo>
                  <a:cubicBezTo>
                    <a:pt x="2303300" y="627530"/>
                    <a:pt x="2302536" y="636512"/>
                    <a:pt x="2301050" y="645389"/>
                  </a:cubicBezTo>
                  <a:cubicBezTo>
                    <a:pt x="2353485" y="662514"/>
                    <a:pt x="2388987" y="711386"/>
                    <a:pt x="2389061" y="7665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91"/>
            <p:cNvSpPr/>
            <p:nvPr/>
          </p:nvSpPr>
          <p:spPr>
            <a:xfrm>
              <a:off x="1471565" y="3609931"/>
              <a:ext cx="7939291" cy="8161653"/>
            </a:xfrm>
            <a:custGeom>
              <a:rect b="b" l="l" r="r" t="t"/>
              <a:pathLst>
                <a:path extrusionOk="0" h="2422778" w="2356770">
                  <a:moveTo>
                    <a:pt x="2011585" y="2422779"/>
                  </a:moveTo>
                  <a:lnTo>
                    <a:pt x="345186" y="2422779"/>
                  </a:lnTo>
                  <a:cubicBezTo>
                    <a:pt x="293016" y="2422817"/>
                    <a:pt x="249257" y="2383417"/>
                    <a:pt x="243840" y="2331530"/>
                  </a:cubicBezTo>
                  <a:lnTo>
                    <a:pt x="0" y="0"/>
                  </a:lnTo>
                  <a:lnTo>
                    <a:pt x="2356771" y="0"/>
                  </a:lnTo>
                  <a:lnTo>
                    <a:pt x="2112836" y="2331530"/>
                  </a:lnTo>
                  <a:cubicBezTo>
                    <a:pt x="2107422" y="2383381"/>
                    <a:pt x="2063718" y="2422768"/>
                    <a:pt x="2011585" y="24227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91"/>
            <p:cNvSpPr/>
            <p:nvPr/>
          </p:nvSpPr>
          <p:spPr>
            <a:xfrm>
              <a:off x="1471565" y="3609608"/>
              <a:ext cx="7967528" cy="8162300"/>
            </a:xfrm>
            <a:custGeom>
              <a:rect b="b" l="l" r="r" t="t"/>
              <a:pathLst>
                <a:path extrusionOk="0" h="2422970" w="2365152">
                  <a:moveTo>
                    <a:pt x="1963959" y="96"/>
                  </a:moveTo>
                  <a:lnTo>
                    <a:pt x="2365152" y="96"/>
                  </a:lnTo>
                  <a:lnTo>
                    <a:pt x="2121313" y="2331626"/>
                  </a:lnTo>
                  <a:cubicBezTo>
                    <a:pt x="2116359" y="2383537"/>
                    <a:pt x="2063686" y="2422875"/>
                    <a:pt x="2011584" y="2422875"/>
                  </a:cubicBezTo>
                  <a:lnTo>
                    <a:pt x="1794986" y="2422875"/>
                  </a:lnTo>
                  <a:close/>
                  <a:moveTo>
                    <a:pt x="0" y="96"/>
                  </a:moveTo>
                  <a:lnTo>
                    <a:pt x="392811" y="96"/>
                  </a:lnTo>
                  <a:lnTo>
                    <a:pt x="561689" y="2422970"/>
                  </a:lnTo>
                  <a:lnTo>
                    <a:pt x="345186" y="2422970"/>
                  </a:lnTo>
                  <a:cubicBezTo>
                    <a:pt x="293016" y="2423008"/>
                    <a:pt x="249257" y="2383609"/>
                    <a:pt x="243840" y="2331721"/>
                  </a:cubicBezTo>
                  <a:close/>
                  <a:moveTo>
                    <a:pt x="1271302" y="0"/>
                  </a:moveTo>
                  <a:lnTo>
                    <a:pt x="1690783" y="0"/>
                  </a:lnTo>
                  <a:lnTo>
                    <a:pt x="1544384" y="2422874"/>
                  </a:lnTo>
                  <a:lnTo>
                    <a:pt x="1271302" y="2422874"/>
                  </a:lnTo>
                  <a:close/>
                  <a:moveTo>
                    <a:pt x="618077" y="0"/>
                  </a:moveTo>
                  <a:lnTo>
                    <a:pt x="1037558" y="0"/>
                  </a:lnTo>
                  <a:lnTo>
                    <a:pt x="1037558" y="2422874"/>
                  </a:lnTo>
                  <a:lnTo>
                    <a:pt x="764476" y="24228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91"/>
            <p:cNvSpPr/>
            <p:nvPr/>
          </p:nvSpPr>
          <p:spPr>
            <a:xfrm>
              <a:off x="1443005" y="3609288"/>
              <a:ext cx="7996088" cy="8162944"/>
            </a:xfrm>
            <a:custGeom>
              <a:rect b="b" l="l" r="r" t="t"/>
              <a:pathLst>
                <a:path extrusionOk="0" h="2423161" w="2373630">
                  <a:moveTo>
                    <a:pt x="626554" y="0"/>
                  </a:moveTo>
                  <a:lnTo>
                    <a:pt x="1046035" y="0"/>
                  </a:lnTo>
                  <a:lnTo>
                    <a:pt x="1046035" y="191"/>
                  </a:lnTo>
                  <a:lnTo>
                    <a:pt x="1279779" y="191"/>
                  </a:lnTo>
                  <a:lnTo>
                    <a:pt x="1279779" y="0"/>
                  </a:lnTo>
                  <a:lnTo>
                    <a:pt x="1699355" y="0"/>
                  </a:lnTo>
                  <a:lnTo>
                    <a:pt x="1699344" y="191"/>
                  </a:lnTo>
                  <a:lnTo>
                    <a:pt x="1972424" y="191"/>
                  </a:lnTo>
                  <a:lnTo>
                    <a:pt x="1972437" y="0"/>
                  </a:lnTo>
                  <a:lnTo>
                    <a:pt x="2373630" y="0"/>
                  </a:lnTo>
                  <a:lnTo>
                    <a:pt x="2348674" y="239459"/>
                  </a:lnTo>
                  <a:lnTo>
                    <a:pt x="2340217" y="239459"/>
                  </a:lnTo>
                  <a:lnTo>
                    <a:pt x="2340197" y="239650"/>
                  </a:lnTo>
                  <a:lnTo>
                    <a:pt x="417957" y="239650"/>
                  </a:lnTo>
                  <a:cubicBezTo>
                    <a:pt x="364774" y="239946"/>
                    <a:pt x="321901" y="283300"/>
                    <a:pt x="322198" y="336483"/>
                  </a:cubicBezTo>
                  <a:cubicBezTo>
                    <a:pt x="322215" y="339613"/>
                    <a:pt x="322385" y="342740"/>
                    <a:pt x="322707" y="345853"/>
                  </a:cubicBezTo>
                  <a:lnTo>
                    <a:pt x="392436" y="1013947"/>
                  </a:lnTo>
                  <a:lnTo>
                    <a:pt x="539972" y="2423161"/>
                  </a:lnTo>
                  <a:lnTo>
                    <a:pt x="353663" y="2423161"/>
                  </a:lnTo>
                  <a:lnTo>
                    <a:pt x="325239" y="2417819"/>
                  </a:lnTo>
                  <a:lnTo>
                    <a:pt x="315194" y="2415999"/>
                  </a:lnTo>
                  <a:cubicBezTo>
                    <a:pt x="278154" y="2402480"/>
                    <a:pt x="247650" y="2370583"/>
                    <a:pt x="243935" y="2331721"/>
                  </a:cubicBezTo>
                  <a:lnTo>
                    <a:pt x="0" y="191"/>
                  </a:lnTo>
                  <a:lnTo>
                    <a:pt x="8477" y="191"/>
                  </a:lnTo>
                  <a:lnTo>
                    <a:pt x="401288" y="191"/>
                  </a:lnTo>
                  <a:lnTo>
                    <a:pt x="626566" y="191"/>
                  </a:lnTo>
                  <a:close/>
                </a:path>
              </a:pathLst>
            </a:custGeom>
            <a:solidFill>
              <a:srgbClr val="111213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91"/>
            <p:cNvSpPr/>
            <p:nvPr/>
          </p:nvSpPr>
          <p:spPr>
            <a:xfrm>
              <a:off x="1201070" y="3221676"/>
              <a:ext cx="8479957" cy="476492"/>
            </a:xfrm>
            <a:custGeom>
              <a:rect b="b" l="l" r="r" t="t"/>
              <a:pathLst>
                <a:path extrusionOk="0" h="141446" w="2517266">
                  <a:moveTo>
                    <a:pt x="2446496" y="0"/>
                  </a:moveTo>
                  <a:cubicBezTo>
                    <a:pt x="2485582" y="0"/>
                    <a:pt x="2517267" y="0"/>
                    <a:pt x="2517267" y="0"/>
                  </a:cubicBezTo>
                  <a:lnTo>
                    <a:pt x="2517267" y="141446"/>
                  </a:lnTo>
                  <a:cubicBezTo>
                    <a:pt x="2517267" y="141446"/>
                    <a:pt x="2485582" y="141446"/>
                    <a:pt x="2446496" y="141446"/>
                  </a:cubicBezTo>
                  <a:lnTo>
                    <a:pt x="70771" y="141446"/>
                  </a:lnTo>
                  <a:cubicBezTo>
                    <a:pt x="31685" y="141446"/>
                    <a:pt x="0" y="141446"/>
                    <a:pt x="0" y="141446"/>
                  </a:cubicBezTo>
                  <a:lnTo>
                    <a:pt x="0" y="0"/>
                  </a:lnTo>
                  <a:cubicBezTo>
                    <a:pt x="0" y="0"/>
                    <a:pt x="31685" y="0"/>
                    <a:pt x="70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91"/>
            <p:cNvSpPr/>
            <p:nvPr/>
          </p:nvSpPr>
          <p:spPr>
            <a:xfrm>
              <a:off x="2092769" y="11533180"/>
              <a:ext cx="6715494" cy="476492"/>
            </a:xfrm>
            <a:custGeom>
              <a:rect b="b" l="l" r="r" t="t"/>
              <a:pathLst>
                <a:path extrusionOk="0" h="141446" w="1993487">
                  <a:moveTo>
                    <a:pt x="1922716" y="0"/>
                  </a:moveTo>
                  <a:cubicBezTo>
                    <a:pt x="1961802" y="0"/>
                    <a:pt x="1993487" y="0"/>
                    <a:pt x="1993487" y="0"/>
                  </a:cubicBezTo>
                  <a:lnTo>
                    <a:pt x="1993487" y="141446"/>
                  </a:lnTo>
                  <a:cubicBezTo>
                    <a:pt x="1993487" y="141446"/>
                    <a:pt x="1961802" y="141446"/>
                    <a:pt x="1922716" y="141446"/>
                  </a:cubicBezTo>
                  <a:lnTo>
                    <a:pt x="70771" y="141446"/>
                  </a:lnTo>
                  <a:cubicBezTo>
                    <a:pt x="31685" y="141446"/>
                    <a:pt x="0" y="141446"/>
                    <a:pt x="0" y="141446"/>
                  </a:cubicBezTo>
                  <a:lnTo>
                    <a:pt x="0" y="0"/>
                  </a:lnTo>
                  <a:cubicBezTo>
                    <a:pt x="0" y="0"/>
                    <a:pt x="31685" y="0"/>
                    <a:pt x="70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91"/>
            <p:cNvSpPr/>
            <p:nvPr/>
          </p:nvSpPr>
          <p:spPr>
            <a:xfrm>
              <a:off x="1441893" y="2439036"/>
              <a:ext cx="1510866" cy="1138407"/>
            </a:xfrm>
            <a:custGeom>
              <a:rect b="b" l="l" r="r" t="t"/>
              <a:pathLst>
                <a:path extrusionOk="0" h="337935" w="448499">
                  <a:moveTo>
                    <a:pt x="280652" y="23729"/>
                  </a:moveTo>
                  <a:cubicBezTo>
                    <a:pt x="279128" y="22681"/>
                    <a:pt x="277699" y="21538"/>
                    <a:pt x="276175" y="20586"/>
                  </a:cubicBezTo>
                  <a:cubicBezTo>
                    <a:pt x="212572" y="-19088"/>
                    <a:pt x="128850" y="311"/>
                    <a:pt x="89176" y="63915"/>
                  </a:cubicBezTo>
                  <a:cubicBezTo>
                    <a:pt x="81576" y="76099"/>
                    <a:pt x="75957" y="89412"/>
                    <a:pt x="72530" y="103358"/>
                  </a:cubicBezTo>
                  <a:cubicBezTo>
                    <a:pt x="24859" y="111705"/>
                    <a:pt x="-7019" y="157117"/>
                    <a:pt x="1328" y="204789"/>
                  </a:cubicBezTo>
                  <a:cubicBezTo>
                    <a:pt x="9675" y="252460"/>
                    <a:pt x="55087" y="284339"/>
                    <a:pt x="102759" y="275991"/>
                  </a:cubicBezTo>
                  <a:cubicBezTo>
                    <a:pt x="117695" y="273376"/>
                    <a:pt x="131697" y="266930"/>
                    <a:pt x="143396" y="257282"/>
                  </a:cubicBezTo>
                  <a:cubicBezTo>
                    <a:pt x="164898" y="268111"/>
                    <a:pt x="188908" y="272979"/>
                    <a:pt x="212929" y="271379"/>
                  </a:cubicBezTo>
                  <a:cubicBezTo>
                    <a:pt x="224579" y="318353"/>
                    <a:pt x="272103" y="346988"/>
                    <a:pt x="319077" y="335338"/>
                  </a:cubicBezTo>
                  <a:cubicBezTo>
                    <a:pt x="364908" y="323971"/>
                    <a:pt x="393492" y="278333"/>
                    <a:pt x="383712" y="232136"/>
                  </a:cubicBezTo>
                  <a:cubicBezTo>
                    <a:pt x="379712" y="215879"/>
                    <a:pt x="386438" y="198872"/>
                    <a:pt x="400476" y="189750"/>
                  </a:cubicBezTo>
                  <a:cubicBezTo>
                    <a:pt x="448449" y="159609"/>
                    <a:pt x="462905" y="96285"/>
                    <a:pt x="432764" y="48312"/>
                  </a:cubicBezTo>
                  <a:cubicBezTo>
                    <a:pt x="402623" y="339"/>
                    <a:pt x="339300" y="-14116"/>
                    <a:pt x="291327" y="16024"/>
                  </a:cubicBezTo>
                  <a:cubicBezTo>
                    <a:pt x="287607" y="18361"/>
                    <a:pt x="284041" y="20935"/>
                    <a:pt x="280652" y="237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91"/>
            <p:cNvSpPr/>
            <p:nvPr/>
          </p:nvSpPr>
          <p:spPr>
            <a:xfrm>
              <a:off x="1432339" y="2868719"/>
              <a:ext cx="1294147" cy="711608"/>
            </a:xfrm>
            <a:custGeom>
              <a:rect b="b" l="l" r="r" t="t"/>
              <a:pathLst>
                <a:path extrusionOk="0" h="211240" w="384166">
                  <a:moveTo>
                    <a:pt x="384167" y="151638"/>
                  </a:moveTo>
                  <a:cubicBezTo>
                    <a:pt x="380744" y="162074"/>
                    <a:pt x="375379" y="171769"/>
                    <a:pt x="368355" y="180213"/>
                  </a:cubicBezTo>
                  <a:cubicBezTo>
                    <a:pt x="342206" y="210926"/>
                    <a:pt x="298554" y="219986"/>
                    <a:pt x="262342" y="202216"/>
                  </a:cubicBezTo>
                  <a:cubicBezTo>
                    <a:pt x="238987" y="190641"/>
                    <a:pt x="222038" y="169219"/>
                    <a:pt x="216146" y="143828"/>
                  </a:cubicBezTo>
                  <a:cubicBezTo>
                    <a:pt x="192052" y="145442"/>
                    <a:pt x="167968" y="140540"/>
                    <a:pt x="146423" y="129635"/>
                  </a:cubicBezTo>
                  <a:cubicBezTo>
                    <a:pt x="110625" y="162145"/>
                    <a:pt x="55251" y="159480"/>
                    <a:pt x="22741" y="123682"/>
                  </a:cubicBezTo>
                  <a:cubicBezTo>
                    <a:pt x="-9769" y="87884"/>
                    <a:pt x="-7104" y="32510"/>
                    <a:pt x="28694" y="0"/>
                  </a:cubicBezTo>
                  <a:cubicBezTo>
                    <a:pt x="12899" y="45747"/>
                    <a:pt x="37179" y="95636"/>
                    <a:pt x="82926" y="111431"/>
                  </a:cubicBezTo>
                  <a:cubicBezTo>
                    <a:pt x="111778" y="121393"/>
                    <a:pt x="143735" y="115624"/>
                    <a:pt x="167283" y="96202"/>
                  </a:cubicBezTo>
                  <a:cubicBezTo>
                    <a:pt x="188829" y="107006"/>
                    <a:pt x="212855" y="111903"/>
                    <a:pt x="236910" y="110395"/>
                  </a:cubicBezTo>
                  <a:cubicBezTo>
                    <a:pt x="248161" y="157466"/>
                    <a:pt x="295440" y="186503"/>
                    <a:pt x="342511" y="175253"/>
                  </a:cubicBezTo>
                  <a:cubicBezTo>
                    <a:pt x="358288" y="171482"/>
                    <a:pt x="372708" y="163406"/>
                    <a:pt x="384167" y="151924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91"/>
            <p:cNvSpPr/>
            <p:nvPr/>
          </p:nvSpPr>
          <p:spPr>
            <a:xfrm>
              <a:off x="2874955" y="2324257"/>
              <a:ext cx="1355424" cy="1213604"/>
            </a:xfrm>
            <a:custGeom>
              <a:rect b="b" l="l" r="r" t="t"/>
              <a:pathLst>
                <a:path extrusionOk="0" h="360257" w="402356">
                  <a:moveTo>
                    <a:pt x="211674" y="50085"/>
                  </a:moveTo>
                  <a:cubicBezTo>
                    <a:pt x="209865" y="50085"/>
                    <a:pt x="208150" y="49037"/>
                    <a:pt x="206340" y="48656"/>
                  </a:cubicBezTo>
                  <a:cubicBezTo>
                    <a:pt x="132825" y="33481"/>
                    <a:pt x="60927" y="80774"/>
                    <a:pt x="45749" y="154288"/>
                  </a:cubicBezTo>
                  <a:cubicBezTo>
                    <a:pt x="42814" y="168251"/>
                    <a:pt x="42139" y="182594"/>
                    <a:pt x="43749" y="196770"/>
                  </a:cubicBezTo>
                  <a:cubicBezTo>
                    <a:pt x="1862" y="221013"/>
                    <a:pt x="-12442" y="274622"/>
                    <a:pt x="11801" y="316509"/>
                  </a:cubicBezTo>
                  <a:cubicBezTo>
                    <a:pt x="36044" y="358396"/>
                    <a:pt x="89653" y="372699"/>
                    <a:pt x="131540" y="348456"/>
                  </a:cubicBezTo>
                  <a:cubicBezTo>
                    <a:pt x="144737" y="340818"/>
                    <a:pt x="155713" y="329868"/>
                    <a:pt x="163383" y="316690"/>
                  </a:cubicBezTo>
                  <a:cubicBezTo>
                    <a:pt x="187355" y="319450"/>
                    <a:pt x="211629" y="315733"/>
                    <a:pt x="233677" y="305926"/>
                  </a:cubicBezTo>
                  <a:cubicBezTo>
                    <a:pt x="261500" y="345526"/>
                    <a:pt x="316157" y="355073"/>
                    <a:pt x="355756" y="327250"/>
                  </a:cubicBezTo>
                  <a:cubicBezTo>
                    <a:pt x="393450" y="300766"/>
                    <a:pt x="404202" y="249619"/>
                    <a:pt x="380362" y="210200"/>
                  </a:cubicBezTo>
                  <a:cubicBezTo>
                    <a:pt x="370953" y="196323"/>
                    <a:pt x="371373" y="178006"/>
                    <a:pt x="381410" y="164575"/>
                  </a:cubicBezTo>
                  <a:cubicBezTo>
                    <a:pt x="415696" y="119538"/>
                    <a:pt x="406981" y="55233"/>
                    <a:pt x="361943" y="20947"/>
                  </a:cubicBezTo>
                  <a:cubicBezTo>
                    <a:pt x="316906" y="-13339"/>
                    <a:pt x="252601" y="-4624"/>
                    <a:pt x="218315" y="40414"/>
                  </a:cubicBezTo>
                  <a:cubicBezTo>
                    <a:pt x="215913" y="43570"/>
                    <a:pt x="213695" y="46862"/>
                    <a:pt x="211674" y="50275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91"/>
            <p:cNvSpPr/>
            <p:nvPr/>
          </p:nvSpPr>
          <p:spPr>
            <a:xfrm>
              <a:off x="2876774" y="3120281"/>
              <a:ext cx="1326466" cy="416006"/>
            </a:xfrm>
            <a:custGeom>
              <a:rect b="b" l="l" r="r" t="t"/>
              <a:pathLst>
                <a:path extrusionOk="0" h="123491" w="393760">
                  <a:moveTo>
                    <a:pt x="393729" y="19145"/>
                  </a:moveTo>
                  <a:cubicBezTo>
                    <a:pt x="394024" y="29955"/>
                    <a:pt x="392246" y="40722"/>
                    <a:pt x="388490" y="50863"/>
                  </a:cubicBezTo>
                  <a:cubicBezTo>
                    <a:pt x="374579" y="88691"/>
                    <a:pt x="336751" y="112235"/>
                    <a:pt x="296669" y="108013"/>
                  </a:cubicBezTo>
                  <a:cubicBezTo>
                    <a:pt x="270914" y="105366"/>
                    <a:pt x="247669" y="91405"/>
                    <a:pt x="233232" y="69913"/>
                  </a:cubicBezTo>
                  <a:cubicBezTo>
                    <a:pt x="211184" y="79721"/>
                    <a:pt x="186910" y="83437"/>
                    <a:pt x="162938" y="80677"/>
                  </a:cubicBezTo>
                  <a:cubicBezTo>
                    <a:pt x="138179" y="122261"/>
                    <a:pt x="84398" y="135902"/>
                    <a:pt x="42814" y="111143"/>
                  </a:cubicBezTo>
                  <a:cubicBezTo>
                    <a:pt x="4588" y="88385"/>
                    <a:pt x="-10519" y="40595"/>
                    <a:pt x="7680" y="0"/>
                  </a:cubicBezTo>
                  <a:cubicBezTo>
                    <a:pt x="8902" y="48381"/>
                    <a:pt x="49113" y="86612"/>
                    <a:pt x="97494" y="85391"/>
                  </a:cubicBezTo>
                  <a:cubicBezTo>
                    <a:pt x="127837" y="84624"/>
                    <a:pt x="155623" y="68211"/>
                    <a:pt x="170939" y="42005"/>
                  </a:cubicBezTo>
                  <a:cubicBezTo>
                    <a:pt x="194871" y="44750"/>
                    <a:pt x="219102" y="41068"/>
                    <a:pt x="241138" y="31337"/>
                  </a:cubicBezTo>
                  <a:cubicBezTo>
                    <a:pt x="268133" y="71569"/>
                    <a:pt x="322631" y="82300"/>
                    <a:pt x="362863" y="55305"/>
                  </a:cubicBezTo>
                  <a:cubicBezTo>
                    <a:pt x="376173" y="46374"/>
                    <a:pt x="386782" y="33967"/>
                    <a:pt x="393538" y="194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91"/>
            <p:cNvSpPr/>
            <p:nvPr/>
          </p:nvSpPr>
          <p:spPr>
            <a:xfrm>
              <a:off x="4280199" y="2071964"/>
              <a:ext cx="1139300" cy="1500531"/>
            </a:xfrm>
            <a:custGeom>
              <a:rect b="b" l="l" r="r" t="t"/>
              <a:pathLst>
                <a:path extrusionOk="0" h="445431" w="338200">
                  <a:moveTo>
                    <a:pt x="313356" y="275568"/>
                  </a:moveTo>
                  <a:cubicBezTo>
                    <a:pt x="314308" y="273949"/>
                    <a:pt x="315451" y="272520"/>
                    <a:pt x="316404" y="270901"/>
                  </a:cubicBezTo>
                  <a:cubicBezTo>
                    <a:pt x="354294" y="206098"/>
                    <a:pt x="332477" y="122848"/>
                    <a:pt x="267674" y="84958"/>
                  </a:cubicBezTo>
                  <a:cubicBezTo>
                    <a:pt x="255545" y="77867"/>
                    <a:pt x="242391" y="72698"/>
                    <a:pt x="228679" y="69638"/>
                  </a:cubicBezTo>
                  <a:cubicBezTo>
                    <a:pt x="218785" y="22317"/>
                    <a:pt x="172403" y="-8024"/>
                    <a:pt x="125082" y="1870"/>
                  </a:cubicBezTo>
                  <a:cubicBezTo>
                    <a:pt x="77761" y="11765"/>
                    <a:pt x="47421" y="58146"/>
                    <a:pt x="57315" y="105467"/>
                  </a:cubicBezTo>
                  <a:cubicBezTo>
                    <a:pt x="60304" y="119764"/>
                    <a:pt x="66824" y="133086"/>
                    <a:pt x="76279" y="144218"/>
                  </a:cubicBezTo>
                  <a:cubicBezTo>
                    <a:pt x="65935" y="165985"/>
                    <a:pt x="61626" y="190131"/>
                    <a:pt x="63801" y="214132"/>
                  </a:cubicBezTo>
                  <a:cubicBezTo>
                    <a:pt x="17232" y="227305"/>
                    <a:pt x="-9842" y="275735"/>
                    <a:pt x="3331" y="322305"/>
                  </a:cubicBezTo>
                  <a:cubicBezTo>
                    <a:pt x="16038" y="367227"/>
                    <a:pt x="61731" y="394300"/>
                    <a:pt x="107235" y="383867"/>
                  </a:cubicBezTo>
                  <a:cubicBezTo>
                    <a:pt x="123405" y="379466"/>
                    <a:pt x="140585" y="385817"/>
                    <a:pt x="150002" y="399679"/>
                  </a:cubicBezTo>
                  <a:cubicBezTo>
                    <a:pt x="181343" y="446814"/>
                    <a:pt x="244960" y="459617"/>
                    <a:pt x="292095" y="428277"/>
                  </a:cubicBezTo>
                  <a:cubicBezTo>
                    <a:pt x="301330" y="422136"/>
                    <a:pt x="309508" y="414536"/>
                    <a:pt x="316309" y="405775"/>
                  </a:cubicBezTo>
                  <a:cubicBezTo>
                    <a:pt x="346574" y="367246"/>
                    <a:pt x="345336" y="312685"/>
                    <a:pt x="313356" y="2755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91"/>
            <p:cNvSpPr/>
            <p:nvPr/>
          </p:nvSpPr>
          <p:spPr>
            <a:xfrm>
              <a:off x="4275964" y="2069080"/>
              <a:ext cx="687953" cy="1290889"/>
            </a:xfrm>
            <a:custGeom>
              <a:rect b="b" l="l" r="r" t="t"/>
              <a:pathLst>
                <a:path extrusionOk="0" h="383199" w="204218">
                  <a:moveTo>
                    <a:pt x="61343" y="383200"/>
                  </a:moveTo>
                  <a:cubicBezTo>
                    <a:pt x="50944" y="380010"/>
                    <a:pt x="41246" y="374870"/>
                    <a:pt x="32768" y="368055"/>
                  </a:cubicBezTo>
                  <a:cubicBezTo>
                    <a:pt x="1367" y="342705"/>
                    <a:pt x="-8797" y="299262"/>
                    <a:pt x="8099" y="262613"/>
                  </a:cubicBezTo>
                  <a:cubicBezTo>
                    <a:pt x="19076" y="238997"/>
                    <a:pt x="40040" y="221527"/>
                    <a:pt x="65249" y="214988"/>
                  </a:cubicBezTo>
                  <a:cubicBezTo>
                    <a:pt x="63056" y="190955"/>
                    <a:pt x="67366" y="166775"/>
                    <a:pt x="77726" y="144979"/>
                  </a:cubicBezTo>
                  <a:cubicBezTo>
                    <a:pt x="46054" y="108386"/>
                    <a:pt x="50044" y="53045"/>
                    <a:pt x="86637" y="21373"/>
                  </a:cubicBezTo>
                  <a:cubicBezTo>
                    <a:pt x="111439" y="-93"/>
                    <a:pt x="146151" y="-5911"/>
                    <a:pt x="176596" y="6295"/>
                  </a:cubicBezTo>
                  <a:cubicBezTo>
                    <a:pt x="186806" y="10468"/>
                    <a:pt x="196168" y="16472"/>
                    <a:pt x="204218" y="24012"/>
                  </a:cubicBezTo>
                  <a:cubicBezTo>
                    <a:pt x="158042" y="9520"/>
                    <a:pt x="108861" y="35205"/>
                    <a:pt x="94369" y="81381"/>
                  </a:cubicBezTo>
                  <a:cubicBezTo>
                    <a:pt x="85270" y="110373"/>
                    <a:pt x="91840" y="142010"/>
                    <a:pt x="111730" y="164982"/>
                  </a:cubicBezTo>
                  <a:cubicBezTo>
                    <a:pt x="101394" y="186753"/>
                    <a:pt x="97054" y="210887"/>
                    <a:pt x="99157" y="234895"/>
                  </a:cubicBezTo>
                  <a:cubicBezTo>
                    <a:pt x="52357" y="247223"/>
                    <a:pt x="24411" y="295155"/>
                    <a:pt x="36738" y="341956"/>
                  </a:cubicBezTo>
                  <a:cubicBezTo>
                    <a:pt x="40875" y="357660"/>
                    <a:pt x="49295" y="371906"/>
                    <a:pt x="61057" y="383104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91"/>
            <p:cNvSpPr/>
            <p:nvPr/>
          </p:nvSpPr>
          <p:spPr>
            <a:xfrm>
              <a:off x="5549589" y="2219082"/>
              <a:ext cx="1304408" cy="1299793"/>
            </a:xfrm>
            <a:custGeom>
              <a:rect b="b" l="l" r="r" t="t"/>
              <a:pathLst>
                <a:path extrusionOk="0" h="385842" w="387212">
                  <a:moveTo>
                    <a:pt x="204286" y="323622"/>
                  </a:moveTo>
                  <a:lnTo>
                    <a:pt x="209715" y="324384"/>
                  </a:lnTo>
                  <a:cubicBezTo>
                    <a:pt x="284436" y="330400"/>
                    <a:pt x="349886" y="274703"/>
                    <a:pt x="355901" y="199983"/>
                  </a:cubicBezTo>
                  <a:cubicBezTo>
                    <a:pt x="357051" y="185706"/>
                    <a:pt x="355933" y="171338"/>
                    <a:pt x="352590" y="157411"/>
                  </a:cubicBezTo>
                  <a:cubicBezTo>
                    <a:pt x="391127" y="128132"/>
                    <a:pt x="398632" y="73158"/>
                    <a:pt x="369353" y="34622"/>
                  </a:cubicBezTo>
                  <a:cubicBezTo>
                    <a:pt x="340075" y="-3914"/>
                    <a:pt x="285101" y="-11419"/>
                    <a:pt x="246565" y="17859"/>
                  </a:cubicBezTo>
                  <a:cubicBezTo>
                    <a:pt x="234633" y="26924"/>
                    <a:pt x="225225" y="38898"/>
                    <a:pt x="219240" y="52636"/>
                  </a:cubicBezTo>
                  <a:cubicBezTo>
                    <a:pt x="195187" y="52800"/>
                    <a:pt x="171612" y="59376"/>
                    <a:pt x="150946" y="71686"/>
                  </a:cubicBezTo>
                  <a:cubicBezTo>
                    <a:pt x="117487" y="36718"/>
                    <a:pt x="62017" y="35494"/>
                    <a:pt x="27049" y="68953"/>
                  </a:cubicBezTo>
                  <a:cubicBezTo>
                    <a:pt x="-5023" y="99641"/>
                    <a:pt x="-9083" y="149462"/>
                    <a:pt x="17596" y="184938"/>
                  </a:cubicBezTo>
                  <a:cubicBezTo>
                    <a:pt x="28595" y="197591"/>
                    <a:pt x="30391" y="215816"/>
                    <a:pt x="22073" y="230372"/>
                  </a:cubicBezTo>
                  <a:cubicBezTo>
                    <a:pt x="-7127" y="278924"/>
                    <a:pt x="8561" y="341953"/>
                    <a:pt x="57112" y="371153"/>
                  </a:cubicBezTo>
                  <a:cubicBezTo>
                    <a:pt x="105663" y="400353"/>
                    <a:pt x="168693" y="384666"/>
                    <a:pt x="197893" y="336114"/>
                  </a:cubicBezTo>
                  <a:cubicBezTo>
                    <a:pt x="200307" y="332101"/>
                    <a:pt x="202443" y="327927"/>
                    <a:pt x="204286" y="323622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91"/>
            <p:cNvSpPr/>
            <p:nvPr/>
          </p:nvSpPr>
          <p:spPr>
            <a:xfrm>
              <a:off x="5537444" y="2220369"/>
              <a:ext cx="1315440" cy="478287"/>
            </a:xfrm>
            <a:custGeom>
              <a:rect b="b" l="l" r="r" t="t"/>
              <a:pathLst>
                <a:path extrusionOk="0" h="141979" w="390487">
                  <a:moveTo>
                    <a:pt x="1008" y="141979"/>
                  </a:moveTo>
                  <a:cubicBezTo>
                    <a:pt x="-649" y="131272"/>
                    <a:pt x="-261" y="120348"/>
                    <a:pt x="2151" y="109785"/>
                  </a:cubicBezTo>
                  <a:cubicBezTo>
                    <a:pt x="11268" y="70493"/>
                    <a:pt x="45928" y="42427"/>
                    <a:pt x="86257" y="41681"/>
                  </a:cubicBezTo>
                  <a:cubicBezTo>
                    <a:pt x="112253" y="41207"/>
                    <a:pt x="137097" y="52388"/>
                    <a:pt x="153980" y="72161"/>
                  </a:cubicBezTo>
                  <a:cubicBezTo>
                    <a:pt x="174696" y="59806"/>
                    <a:pt x="198344" y="53228"/>
                    <a:pt x="222465" y="53111"/>
                  </a:cubicBezTo>
                  <a:cubicBezTo>
                    <a:pt x="241489" y="8667"/>
                    <a:pt x="292939" y="-11939"/>
                    <a:pt x="337383" y="7085"/>
                  </a:cubicBezTo>
                  <a:cubicBezTo>
                    <a:pt x="378782" y="24805"/>
                    <a:pt x="399981" y="71044"/>
                    <a:pt x="386390" y="113976"/>
                  </a:cubicBezTo>
                  <a:cubicBezTo>
                    <a:pt x="379213" y="66114"/>
                    <a:pt x="334595" y="33133"/>
                    <a:pt x="286734" y="40310"/>
                  </a:cubicBezTo>
                  <a:cubicBezTo>
                    <a:pt x="256741" y="44807"/>
                    <a:pt x="231207" y="64493"/>
                    <a:pt x="219226" y="92354"/>
                  </a:cubicBezTo>
                  <a:cubicBezTo>
                    <a:pt x="195144" y="92529"/>
                    <a:pt x="171541" y="99103"/>
                    <a:pt x="150837" y="111404"/>
                  </a:cubicBezTo>
                  <a:cubicBezTo>
                    <a:pt x="119330" y="74737"/>
                    <a:pt x="64064" y="70553"/>
                    <a:pt x="27397" y="102059"/>
                  </a:cubicBezTo>
                  <a:cubicBezTo>
                    <a:pt x="15064" y="112657"/>
                    <a:pt x="5926" y="126480"/>
                    <a:pt x="1008" y="1419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91"/>
            <p:cNvSpPr/>
            <p:nvPr/>
          </p:nvSpPr>
          <p:spPr>
            <a:xfrm>
              <a:off x="6892666" y="2122824"/>
              <a:ext cx="1246493" cy="1527127"/>
            </a:xfrm>
            <a:custGeom>
              <a:rect b="b" l="l" r="r" t="t"/>
              <a:pathLst>
                <a:path extrusionOk="0" h="453326" w="370020">
                  <a:moveTo>
                    <a:pt x="86202" y="112452"/>
                  </a:moveTo>
                  <a:lnTo>
                    <a:pt x="81059" y="114452"/>
                  </a:lnTo>
                  <a:cubicBezTo>
                    <a:pt x="12455" y="144666"/>
                    <a:pt x="-18667" y="224773"/>
                    <a:pt x="11547" y="293377"/>
                  </a:cubicBezTo>
                  <a:cubicBezTo>
                    <a:pt x="17316" y="306476"/>
                    <a:pt x="25121" y="318580"/>
                    <a:pt x="34672" y="329241"/>
                  </a:cubicBezTo>
                  <a:cubicBezTo>
                    <a:pt x="14549" y="373256"/>
                    <a:pt x="33918" y="425250"/>
                    <a:pt x="77933" y="445372"/>
                  </a:cubicBezTo>
                  <a:cubicBezTo>
                    <a:pt x="121949" y="465494"/>
                    <a:pt x="173942" y="446125"/>
                    <a:pt x="194065" y="402110"/>
                  </a:cubicBezTo>
                  <a:cubicBezTo>
                    <a:pt x="200399" y="388255"/>
                    <a:pt x="203011" y="372989"/>
                    <a:pt x="201645" y="357816"/>
                  </a:cubicBezTo>
                  <a:cubicBezTo>
                    <a:pt x="222737" y="346136"/>
                    <a:pt x="240329" y="329037"/>
                    <a:pt x="252604" y="308286"/>
                  </a:cubicBezTo>
                  <a:cubicBezTo>
                    <a:pt x="298122" y="324726"/>
                    <a:pt x="348350" y="301153"/>
                    <a:pt x="364790" y="255634"/>
                  </a:cubicBezTo>
                  <a:cubicBezTo>
                    <a:pt x="380624" y="211795"/>
                    <a:pt x="359369" y="163234"/>
                    <a:pt x="316421" y="145123"/>
                  </a:cubicBezTo>
                  <a:cubicBezTo>
                    <a:pt x="300605" y="139217"/>
                    <a:pt x="290303" y="123898"/>
                    <a:pt x="290799" y="107023"/>
                  </a:cubicBezTo>
                  <a:cubicBezTo>
                    <a:pt x="293249" y="50420"/>
                    <a:pt x="249350" y="2548"/>
                    <a:pt x="192747" y="98"/>
                  </a:cubicBezTo>
                  <a:cubicBezTo>
                    <a:pt x="136144" y="-2353"/>
                    <a:pt x="88272" y="41547"/>
                    <a:pt x="85822" y="98149"/>
                  </a:cubicBezTo>
                  <a:cubicBezTo>
                    <a:pt x="85616" y="102920"/>
                    <a:pt x="85743" y="107699"/>
                    <a:pt x="86202" y="1124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91"/>
            <p:cNvSpPr/>
            <p:nvPr/>
          </p:nvSpPr>
          <p:spPr>
            <a:xfrm>
              <a:off x="6988287" y="2707964"/>
              <a:ext cx="1156666" cy="939313"/>
            </a:xfrm>
            <a:custGeom>
              <a:rect b="b" l="l" r="r" t="t"/>
              <a:pathLst>
                <a:path extrusionOk="0" h="278834" w="343355">
                  <a:moveTo>
                    <a:pt x="325660" y="0"/>
                  </a:moveTo>
                  <a:cubicBezTo>
                    <a:pt x="354801" y="38574"/>
                    <a:pt x="347154" y="93468"/>
                    <a:pt x="308580" y="122609"/>
                  </a:cubicBezTo>
                  <a:cubicBezTo>
                    <a:pt x="284397" y="140878"/>
                    <a:pt x="252484" y="145338"/>
                    <a:pt x="224218" y="134398"/>
                  </a:cubicBezTo>
                  <a:cubicBezTo>
                    <a:pt x="211975" y="155198"/>
                    <a:pt x="194378" y="172335"/>
                    <a:pt x="173260" y="184023"/>
                  </a:cubicBezTo>
                  <a:cubicBezTo>
                    <a:pt x="177224" y="232257"/>
                    <a:pt x="141336" y="274572"/>
                    <a:pt x="93102" y="278537"/>
                  </a:cubicBezTo>
                  <a:cubicBezTo>
                    <a:pt x="48766" y="282181"/>
                    <a:pt x="8734" y="252027"/>
                    <a:pt x="0" y="208407"/>
                  </a:cubicBezTo>
                  <a:cubicBezTo>
                    <a:pt x="29058" y="247110"/>
                    <a:pt x="83988" y="254928"/>
                    <a:pt x="122691" y="225871"/>
                  </a:cubicBezTo>
                  <a:cubicBezTo>
                    <a:pt x="146965" y="207645"/>
                    <a:pt x="160079" y="178156"/>
                    <a:pt x="157353" y="147924"/>
                  </a:cubicBezTo>
                  <a:cubicBezTo>
                    <a:pt x="178445" y="136243"/>
                    <a:pt x="196036" y="119145"/>
                    <a:pt x="208312" y="98394"/>
                  </a:cubicBezTo>
                  <a:cubicBezTo>
                    <a:pt x="253525" y="115655"/>
                    <a:pt x="304171" y="92995"/>
                    <a:pt x="321433" y="47781"/>
                  </a:cubicBezTo>
                  <a:cubicBezTo>
                    <a:pt x="327222" y="32615"/>
                    <a:pt x="328686" y="16139"/>
                    <a:pt x="325660" y="191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91"/>
            <p:cNvSpPr/>
            <p:nvPr/>
          </p:nvSpPr>
          <p:spPr>
            <a:xfrm>
              <a:off x="8226600" y="2052978"/>
              <a:ext cx="1175403" cy="1532544"/>
            </a:xfrm>
            <a:custGeom>
              <a:rect b="b" l="l" r="r" t="t"/>
              <a:pathLst>
                <a:path extrusionOk="0" h="454934" w="348917">
                  <a:moveTo>
                    <a:pt x="314493" y="300255"/>
                  </a:moveTo>
                  <a:cubicBezTo>
                    <a:pt x="315732" y="298826"/>
                    <a:pt x="317065" y="297588"/>
                    <a:pt x="318208" y="296159"/>
                  </a:cubicBezTo>
                  <a:cubicBezTo>
                    <a:pt x="365693" y="238096"/>
                    <a:pt x="357167" y="152543"/>
                    <a:pt x="299158" y="104992"/>
                  </a:cubicBezTo>
                  <a:cubicBezTo>
                    <a:pt x="288119" y="95941"/>
                    <a:pt x="275708" y="88707"/>
                    <a:pt x="262392" y="83561"/>
                  </a:cubicBezTo>
                  <a:cubicBezTo>
                    <a:pt x="260143" y="35216"/>
                    <a:pt x="219130" y="-2152"/>
                    <a:pt x="170786" y="96"/>
                  </a:cubicBezTo>
                  <a:cubicBezTo>
                    <a:pt x="122441" y="2345"/>
                    <a:pt x="85073" y="43358"/>
                    <a:pt x="87321" y="91703"/>
                  </a:cubicBezTo>
                  <a:cubicBezTo>
                    <a:pt x="88018" y="106677"/>
                    <a:pt x="92544" y="121222"/>
                    <a:pt x="100467" y="133948"/>
                  </a:cubicBezTo>
                  <a:cubicBezTo>
                    <a:pt x="86970" y="153894"/>
                    <a:pt x="79015" y="177069"/>
                    <a:pt x="77416" y="201099"/>
                  </a:cubicBezTo>
                  <a:cubicBezTo>
                    <a:pt x="29350" y="206745"/>
                    <a:pt x="-5039" y="250287"/>
                    <a:pt x="607" y="298353"/>
                  </a:cubicBezTo>
                  <a:cubicBezTo>
                    <a:pt x="6093" y="345065"/>
                    <a:pt x="47477" y="379116"/>
                    <a:pt x="94371" y="375502"/>
                  </a:cubicBezTo>
                  <a:cubicBezTo>
                    <a:pt x="111017" y="373645"/>
                    <a:pt x="127020" y="382506"/>
                    <a:pt x="134280" y="397600"/>
                  </a:cubicBezTo>
                  <a:cubicBezTo>
                    <a:pt x="159232" y="448407"/>
                    <a:pt x="220646" y="469368"/>
                    <a:pt x="271453" y="444416"/>
                  </a:cubicBezTo>
                  <a:cubicBezTo>
                    <a:pt x="322260" y="419465"/>
                    <a:pt x="343220" y="358051"/>
                    <a:pt x="318269" y="307244"/>
                  </a:cubicBezTo>
                  <a:cubicBezTo>
                    <a:pt x="317101" y="304866"/>
                    <a:pt x="315842" y="302535"/>
                    <a:pt x="314493" y="300255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91"/>
            <p:cNvSpPr/>
            <p:nvPr/>
          </p:nvSpPr>
          <p:spPr>
            <a:xfrm>
              <a:off x="8223831" y="2053099"/>
              <a:ext cx="824123" cy="1235959"/>
            </a:xfrm>
            <a:custGeom>
              <a:rect b="b" l="l" r="r" t="t"/>
              <a:pathLst>
                <a:path extrusionOk="0" h="366893" w="244640">
                  <a:moveTo>
                    <a:pt x="48615" y="366894"/>
                  </a:moveTo>
                  <a:cubicBezTo>
                    <a:pt x="38938" y="362189"/>
                    <a:pt x="30218" y="355730"/>
                    <a:pt x="22898" y="347844"/>
                  </a:cubicBezTo>
                  <a:cubicBezTo>
                    <a:pt x="-4242" y="317999"/>
                    <a:pt x="-7618" y="273524"/>
                    <a:pt x="14706" y="239925"/>
                  </a:cubicBezTo>
                  <a:cubicBezTo>
                    <a:pt x="29205" y="218361"/>
                    <a:pt x="52570" y="204391"/>
                    <a:pt x="78429" y="201825"/>
                  </a:cubicBezTo>
                  <a:cubicBezTo>
                    <a:pt x="79934" y="177717"/>
                    <a:pt x="87896" y="154458"/>
                    <a:pt x="101479" y="134483"/>
                  </a:cubicBezTo>
                  <a:cubicBezTo>
                    <a:pt x="75550" y="93681"/>
                    <a:pt x="87608" y="39585"/>
                    <a:pt x="128410" y="13655"/>
                  </a:cubicBezTo>
                  <a:cubicBezTo>
                    <a:pt x="156260" y="-4043"/>
                    <a:pt x="191696" y="-4575"/>
                    <a:pt x="220066" y="12278"/>
                  </a:cubicBezTo>
                  <a:cubicBezTo>
                    <a:pt x="229530" y="17935"/>
                    <a:pt x="237862" y="25298"/>
                    <a:pt x="244640" y="33995"/>
                  </a:cubicBezTo>
                  <a:cubicBezTo>
                    <a:pt x="201224" y="12609"/>
                    <a:pt x="148693" y="30469"/>
                    <a:pt x="127308" y="73884"/>
                  </a:cubicBezTo>
                  <a:cubicBezTo>
                    <a:pt x="113882" y="101142"/>
                    <a:pt x="115533" y="133409"/>
                    <a:pt x="131673" y="159153"/>
                  </a:cubicBezTo>
                  <a:cubicBezTo>
                    <a:pt x="118226" y="178954"/>
                    <a:pt x="110242" y="201954"/>
                    <a:pt x="108528" y="225828"/>
                  </a:cubicBezTo>
                  <a:cubicBezTo>
                    <a:pt x="60354" y="230991"/>
                    <a:pt x="25488" y="274229"/>
                    <a:pt x="30650" y="322402"/>
                  </a:cubicBezTo>
                  <a:cubicBezTo>
                    <a:pt x="32388" y="338614"/>
                    <a:pt x="38609" y="354021"/>
                    <a:pt x="48615" y="366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91"/>
            <p:cNvSpPr/>
            <p:nvPr/>
          </p:nvSpPr>
          <p:spPr>
            <a:xfrm>
              <a:off x="4794615" y="802776"/>
              <a:ext cx="1558166" cy="1215770"/>
            </a:xfrm>
            <a:custGeom>
              <a:rect b="b" l="l" r="r" t="t"/>
              <a:pathLst>
                <a:path extrusionOk="0" h="360900" w="462540">
                  <a:moveTo>
                    <a:pt x="323053" y="53488"/>
                  </a:moveTo>
                  <a:cubicBezTo>
                    <a:pt x="321910" y="52060"/>
                    <a:pt x="320957" y="50536"/>
                    <a:pt x="319719" y="49107"/>
                  </a:cubicBezTo>
                  <a:cubicBezTo>
                    <a:pt x="271823" y="-8627"/>
                    <a:pt x="186193" y="-16603"/>
                    <a:pt x="128459" y="31293"/>
                  </a:cubicBezTo>
                  <a:cubicBezTo>
                    <a:pt x="128458" y="31294"/>
                    <a:pt x="128457" y="31295"/>
                    <a:pt x="128457" y="31295"/>
                  </a:cubicBezTo>
                  <a:cubicBezTo>
                    <a:pt x="117437" y="40389"/>
                    <a:pt x="107949" y="51195"/>
                    <a:pt x="100358" y="63299"/>
                  </a:cubicBezTo>
                  <a:cubicBezTo>
                    <a:pt x="52535" y="56223"/>
                    <a:pt x="8030" y="89256"/>
                    <a:pt x="954" y="137079"/>
                  </a:cubicBezTo>
                  <a:cubicBezTo>
                    <a:pt x="-6121" y="184903"/>
                    <a:pt x="26911" y="229408"/>
                    <a:pt x="74735" y="236483"/>
                  </a:cubicBezTo>
                  <a:cubicBezTo>
                    <a:pt x="89641" y="238689"/>
                    <a:pt x="104865" y="237009"/>
                    <a:pt x="118932" y="231606"/>
                  </a:cubicBezTo>
                  <a:cubicBezTo>
                    <a:pt x="135963" y="248778"/>
                    <a:pt x="157324" y="261022"/>
                    <a:pt x="180749" y="267039"/>
                  </a:cubicBezTo>
                  <a:cubicBezTo>
                    <a:pt x="177309" y="315313"/>
                    <a:pt x="213654" y="357236"/>
                    <a:pt x="261929" y="360676"/>
                  </a:cubicBezTo>
                  <a:cubicBezTo>
                    <a:pt x="308526" y="363997"/>
                    <a:pt x="349536" y="330180"/>
                    <a:pt x="355152" y="283803"/>
                  </a:cubicBezTo>
                  <a:cubicBezTo>
                    <a:pt x="356482" y="267089"/>
                    <a:pt x="368260" y="253056"/>
                    <a:pt x="384489" y="248846"/>
                  </a:cubicBezTo>
                  <a:cubicBezTo>
                    <a:pt x="404224" y="244070"/>
                    <a:pt x="422074" y="233486"/>
                    <a:pt x="435733" y="218461"/>
                  </a:cubicBezTo>
                  <a:cubicBezTo>
                    <a:pt x="473922" y="176610"/>
                    <a:pt x="470953" y="111725"/>
                    <a:pt x="429102" y="73537"/>
                  </a:cubicBezTo>
                  <a:cubicBezTo>
                    <a:pt x="400467" y="47408"/>
                    <a:pt x="359549" y="39652"/>
                    <a:pt x="323338" y="53488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91"/>
            <p:cNvSpPr/>
            <p:nvPr/>
          </p:nvSpPr>
          <p:spPr>
            <a:xfrm>
              <a:off x="4792062" y="1043929"/>
              <a:ext cx="1138957" cy="980741"/>
            </a:xfrm>
            <a:custGeom>
              <a:rect b="b" l="l" r="r" t="t"/>
              <a:pathLst>
                <a:path extrusionOk="0" h="291132" w="338098">
                  <a:moveTo>
                    <a:pt x="338099" y="256318"/>
                  </a:moveTo>
                  <a:cubicBezTo>
                    <a:pt x="331541" y="264947"/>
                    <a:pt x="323434" y="272280"/>
                    <a:pt x="314191" y="277939"/>
                  </a:cubicBezTo>
                  <a:cubicBezTo>
                    <a:pt x="273127" y="303452"/>
                    <a:pt x="219156" y="290844"/>
                    <a:pt x="193643" y="249780"/>
                  </a:cubicBezTo>
                  <a:cubicBezTo>
                    <a:pt x="183562" y="233553"/>
                    <a:pt x="179066" y="214474"/>
                    <a:pt x="180841" y="195453"/>
                  </a:cubicBezTo>
                  <a:cubicBezTo>
                    <a:pt x="157487" y="189396"/>
                    <a:pt x="136198" y="177156"/>
                    <a:pt x="119214" y="160020"/>
                  </a:cubicBezTo>
                  <a:cubicBezTo>
                    <a:pt x="74147" y="177515"/>
                    <a:pt x="23430" y="155163"/>
                    <a:pt x="5935" y="110096"/>
                  </a:cubicBezTo>
                  <a:cubicBezTo>
                    <a:pt x="-5993" y="79370"/>
                    <a:pt x="349" y="44549"/>
                    <a:pt x="22345" y="20002"/>
                  </a:cubicBezTo>
                  <a:cubicBezTo>
                    <a:pt x="29698" y="11781"/>
                    <a:pt x="38515" y="4998"/>
                    <a:pt x="48348" y="0"/>
                  </a:cubicBezTo>
                  <a:cubicBezTo>
                    <a:pt x="18937" y="38435"/>
                    <a:pt x="26252" y="93435"/>
                    <a:pt x="64687" y="122846"/>
                  </a:cubicBezTo>
                  <a:cubicBezTo>
                    <a:pt x="89089" y="141519"/>
                    <a:pt x="121489" y="146047"/>
                    <a:pt x="150075" y="134779"/>
                  </a:cubicBezTo>
                  <a:cubicBezTo>
                    <a:pt x="166995" y="151968"/>
                    <a:pt x="188260" y="164247"/>
                    <a:pt x="211606" y="170307"/>
                  </a:cubicBezTo>
                  <a:cubicBezTo>
                    <a:pt x="207466" y="218473"/>
                    <a:pt x="243155" y="260877"/>
                    <a:pt x="291322" y="265018"/>
                  </a:cubicBezTo>
                  <a:cubicBezTo>
                    <a:pt x="307445" y="266404"/>
                    <a:pt x="323637" y="263294"/>
                    <a:pt x="338098" y="2560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91"/>
            <p:cNvSpPr/>
            <p:nvPr/>
          </p:nvSpPr>
          <p:spPr>
            <a:xfrm>
              <a:off x="7210491" y="673084"/>
              <a:ext cx="1323990" cy="1311455"/>
            </a:xfrm>
            <a:custGeom>
              <a:rect b="b" l="l" r="r" t="t"/>
              <a:pathLst>
                <a:path extrusionOk="0" h="389304" w="393025">
                  <a:moveTo>
                    <a:pt x="327326" y="173903"/>
                  </a:moveTo>
                  <a:cubicBezTo>
                    <a:pt x="327326" y="172093"/>
                    <a:pt x="327326" y="170283"/>
                    <a:pt x="327803" y="168378"/>
                  </a:cubicBezTo>
                  <a:cubicBezTo>
                    <a:pt x="330863" y="93426"/>
                    <a:pt x="272582" y="30184"/>
                    <a:pt x="197630" y="27124"/>
                  </a:cubicBezTo>
                  <a:cubicBezTo>
                    <a:pt x="197619" y="27123"/>
                    <a:pt x="197607" y="27123"/>
                    <a:pt x="197596" y="27122"/>
                  </a:cubicBezTo>
                  <a:cubicBezTo>
                    <a:pt x="183355" y="26488"/>
                    <a:pt x="169106" y="28160"/>
                    <a:pt x="155400" y="32075"/>
                  </a:cubicBezTo>
                  <a:cubicBezTo>
                    <a:pt x="124717" y="-5351"/>
                    <a:pt x="69502" y="-10818"/>
                    <a:pt x="32075" y="19865"/>
                  </a:cubicBezTo>
                  <a:cubicBezTo>
                    <a:pt x="-5351" y="50549"/>
                    <a:pt x="-10818" y="105763"/>
                    <a:pt x="19865" y="143190"/>
                  </a:cubicBezTo>
                  <a:cubicBezTo>
                    <a:pt x="29551" y="155005"/>
                    <a:pt x="42158" y="164082"/>
                    <a:pt x="56435" y="169521"/>
                  </a:cubicBezTo>
                  <a:cubicBezTo>
                    <a:pt x="57627" y="193589"/>
                    <a:pt x="65223" y="216903"/>
                    <a:pt x="78438" y="237053"/>
                  </a:cubicBezTo>
                  <a:cubicBezTo>
                    <a:pt x="42772" y="269800"/>
                    <a:pt x="40405" y="325260"/>
                    <a:pt x="73152" y="360926"/>
                  </a:cubicBezTo>
                  <a:cubicBezTo>
                    <a:pt x="105898" y="396592"/>
                    <a:pt x="161358" y="398959"/>
                    <a:pt x="197024" y="366212"/>
                  </a:cubicBezTo>
                  <a:cubicBezTo>
                    <a:pt x="209203" y="354722"/>
                    <a:pt x="227319" y="352200"/>
                    <a:pt x="242173" y="359926"/>
                  </a:cubicBezTo>
                  <a:cubicBezTo>
                    <a:pt x="292171" y="386573"/>
                    <a:pt x="354304" y="367643"/>
                    <a:pt x="380951" y="317645"/>
                  </a:cubicBezTo>
                  <a:cubicBezTo>
                    <a:pt x="407598" y="267647"/>
                    <a:pt x="388668" y="205514"/>
                    <a:pt x="338670" y="178867"/>
                  </a:cubicBezTo>
                  <a:cubicBezTo>
                    <a:pt x="335178" y="177006"/>
                    <a:pt x="331581" y="175348"/>
                    <a:pt x="327898" y="173903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91"/>
            <p:cNvSpPr/>
            <p:nvPr/>
          </p:nvSpPr>
          <p:spPr>
            <a:xfrm>
              <a:off x="7197275" y="668775"/>
              <a:ext cx="534144" cy="1314430"/>
            </a:xfrm>
            <a:custGeom>
              <a:rect b="b" l="l" r="r" t="t"/>
              <a:pathLst>
                <a:path extrusionOk="0" h="390187" w="158560">
                  <a:moveTo>
                    <a:pt x="158180" y="388542"/>
                  </a:moveTo>
                  <a:cubicBezTo>
                    <a:pt x="110735" y="397825"/>
                    <a:pt x="64749" y="366889"/>
                    <a:pt x="55466" y="319444"/>
                  </a:cubicBezTo>
                  <a:cubicBezTo>
                    <a:pt x="49634" y="289638"/>
                    <a:pt x="59669" y="258939"/>
                    <a:pt x="81980" y="238333"/>
                  </a:cubicBezTo>
                  <a:cubicBezTo>
                    <a:pt x="68765" y="218147"/>
                    <a:pt x="61170" y="194803"/>
                    <a:pt x="59977" y="170705"/>
                  </a:cubicBezTo>
                  <a:cubicBezTo>
                    <a:pt x="14079" y="155450"/>
                    <a:pt x="-10761" y="105875"/>
                    <a:pt x="4494" y="59977"/>
                  </a:cubicBezTo>
                  <a:cubicBezTo>
                    <a:pt x="19750" y="14079"/>
                    <a:pt x="69324" y="-10761"/>
                    <a:pt x="115222" y="4494"/>
                  </a:cubicBezTo>
                  <a:cubicBezTo>
                    <a:pt x="67706" y="13401"/>
                    <a:pt x="36407" y="59142"/>
                    <a:pt x="45314" y="106658"/>
                  </a:cubicBezTo>
                  <a:cubicBezTo>
                    <a:pt x="50927" y="136602"/>
                    <a:pt x="71705" y="161474"/>
                    <a:pt x="100173" y="172325"/>
                  </a:cubicBezTo>
                  <a:cubicBezTo>
                    <a:pt x="101333" y="196414"/>
                    <a:pt x="108895" y="219758"/>
                    <a:pt x="122080" y="239952"/>
                  </a:cubicBezTo>
                  <a:cubicBezTo>
                    <a:pt x="86676" y="272949"/>
                    <a:pt x="84725" y="328399"/>
                    <a:pt x="117721" y="363803"/>
                  </a:cubicBezTo>
                  <a:cubicBezTo>
                    <a:pt x="128782" y="375671"/>
                    <a:pt x="142920" y="384235"/>
                    <a:pt x="158561" y="3885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91"/>
            <p:cNvSpPr/>
            <p:nvPr/>
          </p:nvSpPr>
          <p:spPr>
            <a:xfrm>
              <a:off x="2805344" y="598264"/>
              <a:ext cx="1240210" cy="1532635"/>
            </a:xfrm>
            <a:custGeom>
              <a:rect b="b" l="l" r="r" t="t"/>
              <a:pathLst>
                <a:path extrusionOk="0" h="454961" w="368155">
                  <a:moveTo>
                    <a:pt x="81366" y="115817"/>
                  </a:moveTo>
                  <a:cubicBezTo>
                    <a:pt x="79747" y="116579"/>
                    <a:pt x="78033" y="117151"/>
                    <a:pt x="76318" y="118008"/>
                  </a:cubicBezTo>
                  <a:cubicBezTo>
                    <a:pt x="8894" y="150890"/>
                    <a:pt x="-19107" y="232205"/>
                    <a:pt x="13776" y="299629"/>
                  </a:cubicBezTo>
                  <a:cubicBezTo>
                    <a:pt x="20038" y="312469"/>
                    <a:pt x="28287" y="324241"/>
                    <a:pt x="38218" y="334511"/>
                  </a:cubicBezTo>
                  <a:cubicBezTo>
                    <a:pt x="20052" y="379312"/>
                    <a:pt x="41644" y="430357"/>
                    <a:pt x="86445" y="448523"/>
                  </a:cubicBezTo>
                  <a:cubicBezTo>
                    <a:pt x="131246" y="466690"/>
                    <a:pt x="182291" y="445098"/>
                    <a:pt x="200458" y="400297"/>
                  </a:cubicBezTo>
                  <a:cubicBezTo>
                    <a:pt x="206128" y="386312"/>
                    <a:pt x="208087" y="371098"/>
                    <a:pt x="206144" y="356133"/>
                  </a:cubicBezTo>
                  <a:cubicBezTo>
                    <a:pt x="226771" y="343676"/>
                    <a:pt x="243678" y="325914"/>
                    <a:pt x="255103" y="304698"/>
                  </a:cubicBezTo>
                  <a:cubicBezTo>
                    <a:pt x="301421" y="318729"/>
                    <a:pt x="350343" y="292555"/>
                    <a:pt x="364375" y="246237"/>
                  </a:cubicBezTo>
                  <a:cubicBezTo>
                    <a:pt x="377652" y="202407"/>
                    <a:pt x="354940" y="155744"/>
                    <a:pt x="312253" y="139153"/>
                  </a:cubicBezTo>
                  <a:cubicBezTo>
                    <a:pt x="296433" y="133819"/>
                    <a:pt x="285704" y="119080"/>
                    <a:pt x="285487" y="102387"/>
                  </a:cubicBezTo>
                  <a:cubicBezTo>
                    <a:pt x="285378" y="45731"/>
                    <a:pt x="239361" y="-109"/>
                    <a:pt x="182706" y="0"/>
                  </a:cubicBezTo>
                  <a:cubicBezTo>
                    <a:pt x="126050" y="109"/>
                    <a:pt x="80210" y="46126"/>
                    <a:pt x="80319" y="102782"/>
                  </a:cubicBezTo>
                  <a:cubicBezTo>
                    <a:pt x="80327" y="107141"/>
                    <a:pt x="80614" y="111495"/>
                    <a:pt x="81176" y="115817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91"/>
            <p:cNvSpPr/>
            <p:nvPr/>
          </p:nvSpPr>
          <p:spPr>
            <a:xfrm>
              <a:off x="2919971" y="1159442"/>
              <a:ext cx="1134756" cy="974560"/>
            </a:xfrm>
            <a:custGeom>
              <a:rect b="b" l="l" r="r" t="t"/>
              <a:pathLst>
                <a:path extrusionOk="0" h="289297" w="336851">
                  <a:moveTo>
                    <a:pt x="317373" y="0"/>
                  </a:moveTo>
                  <a:cubicBezTo>
                    <a:pt x="324256" y="8463"/>
                    <a:pt x="329461" y="18161"/>
                    <a:pt x="332708" y="28575"/>
                  </a:cubicBezTo>
                  <a:cubicBezTo>
                    <a:pt x="344935" y="67044"/>
                    <a:pt x="329426" y="108898"/>
                    <a:pt x="295085" y="130112"/>
                  </a:cubicBezTo>
                  <a:cubicBezTo>
                    <a:pt x="272936" y="143728"/>
                    <a:pt x="245861" y="146732"/>
                    <a:pt x="221266" y="138303"/>
                  </a:cubicBezTo>
                  <a:cubicBezTo>
                    <a:pt x="209870" y="159565"/>
                    <a:pt x="192959" y="177365"/>
                    <a:pt x="172307" y="189833"/>
                  </a:cubicBezTo>
                  <a:cubicBezTo>
                    <a:pt x="178895" y="237727"/>
                    <a:pt x="145410" y="281892"/>
                    <a:pt x="97516" y="288479"/>
                  </a:cubicBezTo>
                  <a:cubicBezTo>
                    <a:pt x="64654" y="292999"/>
                    <a:pt x="32060" y="278555"/>
                    <a:pt x="13335" y="251174"/>
                  </a:cubicBezTo>
                  <a:cubicBezTo>
                    <a:pt x="7077" y="242082"/>
                    <a:pt x="2555" y="231909"/>
                    <a:pt x="0" y="221171"/>
                  </a:cubicBezTo>
                  <a:cubicBezTo>
                    <a:pt x="30533" y="258720"/>
                    <a:pt x="85725" y="264409"/>
                    <a:pt x="123275" y="233876"/>
                  </a:cubicBezTo>
                  <a:cubicBezTo>
                    <a:pt x="146868" y="214691"/>
                    <a:pt x="158829" y="184647"/>
                    <a:pt x="154877" y="154496"/>
                  </a:cubicBezTo>
                  <a:cubicBezTo>
                    <a:pt x="175506" y="142012"/>
                    <a:pt x="192438" y="124258"/>
                    <a:pt x="203930" y="103061"/>
                  </a:cubicBezTo>
                  <a:cubicBezTo>
                    <a:pt x="249720" y="118566"/>
                    <a:pt x="299410" y="94015"/>
                    <a:pt x="314915" y="48224"/>
                  </a:cubicBezTo>
                  <a:cubicBezTo>
                    <a:pt x="320136" y="32806"/>
                    <a:pt x="320954" y="16238"/>
                    <a:pt x="317278" y="3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6" name="Google Shape;706;p91"/>
          <p:cNvGrpSpPr/>
          <p:nvPr/>
        </p:nvGrpSpPr>
        <p:grpSpPr>
          <a:xfrm rot="947725">
            <a:off x="1644968" y="4296619"/>
            <a:ext cx="610106" cy="1494274"/>
            <a:chOff x="1933425" y="1057276"/>
            <a:chExt cx="1880806" cy="4606479"/>
          </a:xfrm>
        </p:grpSpPr>
        <p:sp>
          <p:nvSpPr>
            <p:cNvPr id="707" name="Google Shape;707;p91"/>
            <p:cNvSpPr/>
            <p:nvPr/>
          </p:nvSpPr>
          <p:spPr>
            <a:xfrm>
              <a:off x="2909262" y="1057276"/>
              <a:ext cx="509327" cy="2927126"/>
            </a:xfrm>
            <a:custGeom>
              <a:rect b="b" l="l" r="r" t="t"/>
              <a:pathLst>
                <a:path extrusionOk="0" h="2927126" w="509327">
                  <a:moveTo>
                    <a:pt x="509111" y="61435"/>
                  </a:moveTo>
                  <a:lnTo>
                    <a:pt x="218027" y="2927127"/>
                  </a:lnTo>
                  <a:lnTo>
                    <a:pt x="0" y="2905124"/>
                  </a:lnTo>
                  <a:lnTo>
                    <a:pt x="291084" y="39337"/>
                  </a:lnTo>
                  <a:cubicBezTo>
                    <a:pt x="293541" y="15438"/>
                    <a:pt x="314786" y="-2026"/>
                    <a:pt x="338709" y="189"/>
                  </a:cubicBezTo>
                  <a:lnTo>
                    <a:pt x="469868" y="13524"/>
                  </a:lnTo>
                  <a:cubicBezTo>
                    <a:pt x="493929" y="15930"/>
                    <a:pt x="511491" y="37372"/>
                    <a:pt x="509111" y="614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91"/>
            <p:cNvSpPr/>
            <p:nvPr/>
          </p:nvSpPr>
          <p:spPr>
            <a:xfrm>
              <a:off x="3142338" y="1403699"/>
              <a:ext cx="234029" cy="392715"/>
            </a:xfrm>
            <a:custGeom>
              <a:rect b="b" l="l" r="r" t="t"/>
              <a:pathLst>
                <a:path extrusionOk="0" h="392715" w="234029">
                  <a:moveTo>
                    <a:pt x="234029" y="128207"/>
                  </a:moveTo>
                  <a:lnTo>
                    <a:pt x="207169" y="392716"/>
                  </a:lnTo>
                  <a:lnTo>
                    <a:pt x="0" y="264509"/>
                  </a:lnTo>
                  <a:lnTo>
                    <a:pt x="26861" y="0"/>
                  </a:lnTo>
                  <a:lnTo>
                    <a:pt x="234029" y="128207"/>
                  </a:ln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91"/>
            <p:cNvSpPr/>
            <p:nvPr/>
          </p:nvSpPr>
          <p:spPr>
            <a:xfrm>
              <a:off x="3095666" y="1862899"/>
              <a:ext cx="234029" cy="392620"/>
            </a:xfrm>
            <a:custGeom>
              <a:rect b="b" l="l" r="r" t="t"/>
              <a:pathLst>
                <a:path extrusionOk="0" h="392620" w="234029">
                  <a:moveTo>
                    <a:pt x="234029" y="128111"/>
                  </a:moveTo>
                  <a:lnTo>
                    <a:pt x="207169" y="392621"/>
                  </a:lnTo>
                  <a:lnTo>
                    <a:pt x="0" y="264414"/>
                  </a:lnTo>
                  <a:lnTo>
                    <a:pt x="26860" y="0"/>
                  </a:lnTo>
                  <a:lnTo>
                    <a:pt x="234029" y="128111"/>
                  </a:ln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91"/>
            <p:cNvSpPr/>
            <p:nvPr/>
          </p:nvSpPr>
          <p:spPr>
            <a:xfrm>
              <a:off x="3049088" y="2322004"/>
              <a:ext cx="234029" cy="392620"/>
            </a:xfrm>
            <a:custGeom>
              <a:rect b="b" l="l" r="r" t="t"/>
              <a:pathLst>
                <a:path extrusionOk="0" h="392620" w="234029">
                  <a:moveTo>
                    <a:pt x="234029" y="128207"/>
                  </a:moveTo>
                  <a:lnTo>
                    <a:pt x="207169" y="392621"/>
                  </a:lnTo>
                  <a:lnTo>
                    <a:pt x="0" y="264414"/>
                  </a:lnTo>
                  <a:lnTo>
                    <a:pt x="26765" y="0"/>
                  </a:lnTo>
                  <a:lnTo>
                    <a:pt x="234029" y="128207"/>
                  </a:ln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91"/>
            <p:cNvSpPr/>
            <p:nvPr/>
          </p:nvSpPr>
          <p:spPr>
            <a:xfrm>
              <a:off x="3002416" y="2781204"/>
              <a:ext cx="234029" cy="392525"/>
            </a:xfrm>
            <a:custGeom>
              <a:rect b="b" l="l" r="r" t="t"/>
              <a:pathLst>
                <a:path extrusionOk="0" h="392525" w="234029">
                  <a:moveTo>
                    <a:pt x="234029" y="128111"/>
                  </a:moveTo>
                  <a:lnTo>
                    <a:pt x="207169" y="392525"/>
                  </a:lnTo>
                  <a:lnTo>
                    <a:pt x="0" y="264414"/>
                  </a:lnTo>
                  <a:lnTo>
                    <a:pt x="26861" y="0"/>
                  </a:lnTo>
                  <a:lnTo>
                    <a:pt x="234029" y="128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91"/>
            <p:cNvSpPr/>
            <p:nvPr/>
          </p:nvSpPr>
          <p:spPr>
            <a:xfrm>
              <a:off x="2955744" y="3240309"/>
              <a:ext cx="234124" cy="392620"/>
            </a:xfrm>
            <a:custGeom>
              <a:rect b="b" l="l" r="r" t="t"/>
              <a:pathLst>
                <a:path extrusionOk="0" h="392620" w="234124">
                  <a:moveTo>
                    <a:pt x="234124" y="128206"/>
                  </a:moveTo>
                  <a:lnTo>
                    <a:pt x="207169" y="392621"/>
                  </a:lnTo>
                  <a:lnTo>
                    <a:pt x="0" y="264509"/>
                  </a:lnTo>
                  <a:lnTo>
                    <a:pt x="26861" y="0"/>
                  </a:lnTo>
                  <a:lnTo>
                    <a:pt x="234124" y="128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91"/>
            <p:cNvSpPr/>
            <p:nvPr/>
          </p:nvSpPr>
          <p:spPr>
            <a:xfrm>
              <a:off x="2069919" y="2527649"/>
              <a:ext cx="1607724" cy="214407"/>
            </a:xfrm>
            <a:custGeom>
              <a:rect b="b" l="l" r="r" t="t"/>
              <a:pathLst>
                <a:path extrusionOk="0" h="214407" w="1607724">
                  <a:moveTo>
                    <a:pt x="99060" y="0"/>
                  </a:moveTo>
                  <a:lnTo>
                    <a:pt x="1508760" y="0"/>
                  </a:lnTo>
                  <a:cubicBezTo>
                    <a:pt x="1563417" y="0"/>
                    <a:pt x="1607725" y="44308"/>
                    <a:pt x="1607725" y="98965"/>
                  </a:cubicBezTo>
                  <a:lnTo>
                    <a:pt x="1607725" y="214408"/>
                  </a:lnTo>
                  <a:lnTo>
                    <a:pt x="1607725" y="214408"/>
                  </a:lnTo>
                  <a:lnTo>
                    <a:pt x="0" y="214408"/>
                  </a:lnTo>
                  <a:lnTo>
                    <a:pt x="0" y="214408"/>
                  </a:lnTo>
                  <a:lnTo>
                    <a:pt x="0" y="98965"/>
                  </a:lnTo>
                  <a:cubicBezTo>
                    <a:pt x="0" y="44308"/>
                    <a:pt x="44308" y="0"/>
                    <a:pt x="98965" y="0"/>
                  </a:cubicBezTo>
                  <a:cubicBezTo>
                    <a:pt x="98997" y="0"/>
                    <a:pt x="99028" y="0"/>
                    <a:pt x="99060" y="0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91"/>
            <p:cNvSpPr/>
            <p:nvPr/>
          </p:nvSpPr>
          <p:spPr>
            <a:xfrm>
              <a:off x="2069919" y="2659665"/>
              <a:ext cx="1607819" cy="82486"/>
            </a:xfrm>
            <a:custGeom>
              <a:rect b="b" l="l" r="r" t="t"/>
              <a:pathLst>
                <a:path extrusionOk="0" h="82486" w="1607819">
                  <a:moveTo>
                    <a:pt x="0" y="0"/>
                  </a:moveTo>
                  <a:lnTo>
                    <a:pt x="1607820" y="0"/>
                  </a:lnTo>
                  <a:lnTo>
                    <a:pt x="1607820" y="82486"/>
                  </a:lnTo>
                  <a:lnTo>
                    <a:pt x="0" y="824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91"/>
            <p:cNvSpPr/>
            <p:nvPr/>
          </p:nvSpPr>
          <p:spPr>
            <a:xfrm>
              <a:off x="2027913" y="2937129"/>
              <a:ext cx="1691830" cy="2726626"/>
            </a:xfrm>
            <a:custGeom>
              <a:rect b="b" l="l" r="r" t="t"/>
              <a:pathLst>
                <a:path extrusionOk="0" h="2726626" w="1691830">
                  <a:moveTo>
                    <a:pt x="1394079" y="2726627"/>
                  </a:moveTo>
                  <a:lnTo>
                    <a:pt x="297751" y="2726627"/>
                  </a:lnTo>
                  <a:cubicBezTo>
                    <a:pt x="231498" y="2726670"/>
                    <a:pt x="176579" y="2675293"/>
                    <a:pt x="172212" y="2609183"/>
                  </a:cubicBezTo>
                  <a:lnTo>
                    <a:pt x="0" y="0"/>
                  </a:lnTo>
                  <a:lnTo>
                    <a:pt x="1691831" y="0"/>
                  </a:lnTo>
                  <a:lnTo>
                    <a:pt x="1519619" y="2609183"/>
                  </a:lnTo>
                  <a:cubicBezTo>
                    <a:pt x="1515252" y="2675293"/>
                    <a:pt x="1460333" y="2726670"/>
                    <a:pt x="1394079" y="27266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91"/>
            <p:cNvSpPr/>
            <p:nvPr/>
          </p:nvSpPr>
          <p:spPr>
            <a:xfrm>
              <a:off x="2027913" y="2937129"/>
              <a:ext cx="1691830" cy="2726531"/>
            </a:xfrm>
            <a:custGeom>
              <a:rect b="b" l="l" r="r" t="t"/>
              <a:pathLst>
                <a:path extrusionOk="0" h="2726531" w="1691830">
                  <a:moveTo>
                    <a:pt x="1673828" y="272796"/>
                  </a:moveTo>
                  <a:lnTo>
                    <a:pt x="1287780" y="272796"/>
                  </a:lnTo>
                  <a:cubicBezTo>
                    <a:pt x="765043" y="272817"/>
                    <a:pt x="341297" y="696595"/>
                    <a:pt x="341318" y="1219332"/>
                  </a:cubicBezTo>
                  <a:cubicBezTo>
                    <a:pt x="341319" y="1240133"/>
                    <a:pt x="342005" y="1260928"/>
                    <a:pt x="343376" y="1281684"/>
                  </a:cubicBezTo>
                  <a:lnTo>
                    <a:pt x="438626" y="2726531"/>
                  </a:lnTo>
                  <a:lnTo>
                    <a:pt x="297656" y="2726531"/>
                  </a:lnTo>
                  <a:cubicBezTo>
                    <a:pt x="231420" y="2726572"/>
                    <a:pt x="176531" y="2675183"/>
                    <a:pt x="172212" y="2609088"/>
                  </a:cubicBezTo>
                  <a:lnTo>
                    <a:pt x="0" y="0"/>
                  </a:lnTo>
                  <a:lnTo>
                    <a:pt x="1691831" y="0"/>
                  </a:lnTo>
                  <a:close/>
                </a:path>
              </a:pathLst>
            </a:custGeom>
            <a:solidFill>
              <a:srgbClr val="FECA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91"/>
            <p:cNvSpPr/>
            <p:nvPr/>
          </p:nvSpPr>
          <p:spPr>
            <a:xfrm>
              <a:off x="1933425" y="2733103"/>
              <a:ext cx="1880806" cy="203930"/>
            </a:xfrm>
            <a:custGeom>
              <a:rect b="b" l="l" r="r" t="t"/>
              <a:pathLst>
                <a:path extrusionOk="0" h="203930" w="1880806">
                  <a:moveTo>
                    <a:pt x="1778794" y="0"/>
                  </a:moveTo>
                  <a:cubicBezTo>
                    <a:pt x="1835134" y="0"/>
                    <a:pt x="1880806" y="0"/>
                    <a:pt x="1880806" y="0"/>
                  </a:cubicBezTo>
                  <a:lnTo>
                    <a:pt x="1880806" y="203930"/>
                  </a:lnTo>
                  <a:cubicBezTo>
                    <a:pt x="1880806" y="203930"/>
                    <a:pt x="1835134" y="203930"/>
                    <a:pt x="1778794" y="203930"/>
                  </a:cubicBezTo>
                  <a:lnTo>
                    <a:pt x="102013" y="203930"/>
                  </a:lnTo>
                  <a:cubicBezTo>
                    <a:pt x="45673" y="203930"/>
                    <a:pt x="0" y="203930"/>
                    <a:pt x="0" y="203930"/>
                  </a:cubicBezTo>
                  <a:lnTo>
                    <a:pt x="0" y="0"/>
                  </a:lnTo>
                  <a:cubicBezTo>
                    <a:pt x="0" y="0"/>
                    <a:pt x="45673" y="0"/>
                    <a:pt x="102013" y="0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91"/>
            <p:cNvSpPr/>
            <p:nvPr/>
          </p:nvSpPr>
          <p:spPr>
            <a:xfrm>
              <a:off x="2040105" y="3121818"/>
              <a:ext cx="1591913" cy="1726550"/>
            </a:xfrm>
            <a:custGeom>
              <a:rect b="b" l="l" r="r" t="t"/>
              <a:pathLst>
                <a:path extrusionOk="0" h="1726550" w="1591913">
                  <a:moveTo>
                    <a:pt x="0" y="0"/>
                  </a:moveTo>
                  <a:cubicBezTo>
                    <a:pt x="0" y="0"/>
                    <a:pt x="399479" y="975836"/>
                    <a:pt x="1591913" y="1144714"/>
                  </a:cubicBezTo>
                  <a:lnTo>
                    <a:pt x="1553813" y="1726502"/>
                  </a:lnTo>
                  <a:cubicBezTo>
                    <a:pt x="1553813" y="1726502"/>
                    <a:pt x="615887" y="1745552"/>
                    <a:pt x="58388" y="1034605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91"/>
            <p:cNvSpPr/>
            <p:nvPr/>
          </p:nvSpPr>
          <p:spPr>
            <a:xfrm>
              <a:off x="2142690" y="4792408"/>
              <a:ext cx="1429607" cy="583329"/>
            </a:xfrm>
            <a:custGeom>
              <a:rect b="b" l="l" r="r" t="t"/>
              <a:pathLst>
                <a:path extrusionOk="0" h="583329" w="1429607">
                  <a:moveTo>
                    <a:pt x="1429607" y="378428"/>
                  </a:moveTo>
                  <a:cubicBezTo>
                    <a:pt x="1429607" y="378428"/>
                    <a:pt x="629507" y="455962"/>
                    <a:pt x="0" y="0"/>
                  </a:cubicBezTo>
                  <a:lnTo>
                    <a:pt x="24003" y="317944"/>
                  </a:lnTo>
                  <a:cubicBezTo>
                    <a:pt x="24003" y="317944"/>
                    <a:pt x="764000" y="650367"/>
                    <a:pt x="1416939" y="571119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0" name="Google Shape;720;p91"/>
          <p:cNvGrpSpPr/>
          <p:nvPr/>
        </p:nvGrpSpPr>
        <p:grpSpPr>
          <a:xfrm rot="1246413">
            <a:off x="9767238" y="414273"/>
            <a:ext cx="685541" cy="615791"/>
            <a:chOff x="8198248" y="568720"/>
            <a:chExt cx="1249375" cy="1122259"/>
          </a:xfrm>
        </p:grpSpPr>
        <p:sp>
          <p:nvSpPr>
            <p:cNvPr id="721" name="Google Shape;721;p91"/>
            <p:cNvSpPr/>
            <p:nvPr/>
          </p:nvSpPr>
          <p:spPr>
            <a:xfrm rot="-5392800">
              <a:off x="8765113" y="344247"/>
              <a:ext cx="117067" cy="1247711"/>
            </a:xfrm>
            <a:custGeom>
              <a:rect b="b" l="l" r="r" t="t"/>
              <a:pathLst>
                <a:path extrusionOk="0" h="1247711" w="117067">
                  <a:moveTo>
                    <a:pt x="0" y="0"/>
                  </a:moveTo>
                  <a:lnTo>
                    <a:pt x="117068" y="0"/>
                  </a:lnTo>
                  <a:lnTo>
                    <a:pt x="117068" y="1247711"/>
                  </a:lnTo>
                  <a:lnTo>
                    <a:pt x="0" y="12477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91"/>
            <p:cNvSpPr/>
            <p:nvPr/>
          </p:nvSpPr>
          <p:spPr>
            <a:xfrm>
              <a:off x="8199568" y="908320"/>
              <a:ext cx="123493" cy="117079"/>
            </a:xfrm>
            <a:custGeom>
              <a:rect b="b" l="l" r="r" t="t"/>
              <a:pathLst>
                <a:path extrusionOk="0" h="117079" w="123493">
                  <a:moveTo>
                    <a:pt x="41547" y="0"/>
                  </a:moveTo>
                  <a:lnTo>
                    <a:pt x="104" y="62361"/>
                  </a:lnTo>
                  <a:lnTo>
                    <a:pt x="0" y="117010"/>
                  </a:lnTo>
                  <a:lnTo>
                    <a:pt x="45819" y="117079"/>
                  </a:lnTo>
                  <a:lnTo>
                    <a:pt x="123494" y="174"/>
                  </a:lnTo>
                  <a:lnTo>
                    <a:pt x="415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91"/>
            <p:cNvSpPr/>
            <p:nvPr/>
          </p:nvSpPr>
          <p:spPr>
            <a:xfrm>
              <a:off x="8329245" y="908667"/>
              <a:ext cx="159552" cy="117079"/>
            </a:xfrm>
            <a:custGeom>
              <a:rect b="b" l="l" r="r" t="t"/>
              <a:pathLst>
                <a:path extrusionOk="0" h="117079" w="159552">
                  <a:moveTo>
                    <a:pt x="81912" y="117079"/>
                  </a:moveTo>
                  <a:lnTo>
                    <a:pt x="0" y="116940"/>
                  </a:lnTo>
                  <a:lnTo>
                    <a:pt x="77640" y="0"/>
                  </a:lnTo>
                  <a:lnTo>
                    <a:pt x="159552" y="174"/>
                  </a:lnTo>
                  <a:lnTo>
                    <a:pt x="81912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91"/>
            <p:cNvSpPr/>
            <p:nvPr/>
          </p:nvSpPr>
          <p:spPr>
            <a:xfrm>
              <a:off x="8495015" y="909015"/>
              <a:ext cx="159587" cy="117079"/>
            </a:xfrm>
            <a:custGeom>
              <a:rect b="b" l="l" r="r" t="t"/>
              <a:pathLst>
                <a:path extrusionOk="0" h="117079" w="159587">
                  <a:moveTo>
                    <a:pt x="81913" y="117079"/>
                  </a:moveTo>
                  <a:lnTo>
                    <a:pt x="0" y="116906"/>
                  </a:lnTo>
                  <a:lnTo>
                    <a:pt x="77640" y="0"/>
                  </a:lnTo>
                  <a:lnTo>
                    <a:pt x="159587" y="139"/>
                  </a:lnTo>
                  <a:lnTo>
                    <a:pt x="81913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91"/>
            <p:cNvSpPr/>
            <p:nvPr/>
          </p:nvSpPr>
          <p:spPr>
            <a:xfrm>
              <a:off x="8660786" y="909362"/>
              <a:ext cx="159587" cy="117079"/>
            </a:xfrm>
            <a:custGeom>
              <a:rect b="b" l="l" r="r" t="t"/>
              <a:pathLst>
                <a:path extrusionOk="0" h="117079" w="159587">
                  <a:moveTo>
                    <a:pt x="81913" y="117079"/>
                  </a:moveTo>
                  <a:lnTo>
                    <a:pt x="0" y="116906"/>
                  </a:lnTo>
                  <a:lnTo>
                    <a:pt x="77675" y="0"/>
                  </a:lnTo>
                  <a:lnTo>
                    <a:pt x="159587" y="139"/>
                  </a:lnTo>
                  <a:lnTo>
                    <a:pt x="81913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91"/>
            <p:cNvSpPr/>
            <p:nvPr/>
          </p:nvSpPr>
          <p:spPr>
            <a:xfrm>
              <a:off x="8826591" y="909709"/>
              <a:ext cx="159586" cy="117044"/>
            </a:xfrm>
            <a:custGeom>
              <a:rect b="b" l="l" r="r" t="t"/>
              <a:pathLst>
                <a:path extrusionOk="0" h="117044" w="159586">
                  <a:moveTo>
                    <a:pt x="81912" y="117045"/>
                  </a:moveTo>
                  <a:lnTo>
                    <a:pt x="0" y="116906"/>
                  </a:lnTo>
                  <a:lnTo>
                    <a:pt x="77640" y="0"/>
                  </a:lnTo>
                  <a:lnTo>
                    <a:pt x="159587" y="139"/>
                  </a:lnTo>
                  <a:lnTo>
                    <a:pt x="81912" y="11704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91"/>
            <p:cNvSpPr/>
            <p:nvPr/>
          </p:nvSpPr>
          <p:spPr>
            <a:xfrm>
              <a:off x="8992362" y="910022"/>
              <a:ext cx="159552" cy="117079"/>
            </a:xfrm>
            <a:custGeom>
              <a:rect b="b" l="l" r="r" t="t"/>
              <a:pathLst>
                <a:path extrusionOk="0" h="117079" w="159552">
                  <a:moveTo>
                    <a:pt x="81912" y="117079"/>
                  </a:moveTo>
                  <a:lnTo>
                    <a:pt x="0" y="116906"/>
                  </a:lnTo>
                  <a:lnTo>
                    <a:pt x="77674" y="0"/>
                  </a:lnTo>
                  <a:lnTo>
                    <a:pt x="159552" y="174"/>
                  </a:lnTo>
                  <a:lnTo>
                    <a:pt x="81912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91"/>
            <p:cNvSpPr/>
            <p:nvPr/>
          </p:nvSpPr>
          <p:spPr>
            <a:xfrm>
              <a:off x="9158132" y="910369"/>
              <a:ext cx="159586" cy="117079"/>
            </a:xfrm>
            <a:custGeom>
              <a:rect b="b" l="l" r="r" t="t"/>
              <a:pathLst>
                <a:path extrusionOk="0" h="117079" w="159586">
                  <a:moveTo>
                    <a:pt x="81912" y="117079"/>
                  </a:moveTo>
                  <a:lnTo>
                    <a:pt x="0" y="116906"/>
                  </a:lnTo>
                  <a:lnTo>
                    <a:pt x="77640" y="0"/>
                  </a:lnTo>
                  <a:lnTo>
                    <a:pt x="159587" y="174"/>
                  </a:lnTo>
                  <a:lnTo>
                    <a:pt x="81912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91"/>
            <p:cNvSpPr/>
            <p:nvPr/>
          </p:nvSpPr>
          <p:spPr>
            <a:xfrm>
              <a:off x="9323937" y="910717"/>
              <a:ext cx="123424" cy="117079"/>
            </a:xfrm>
            <a:custGeom>
              <a:rect b="b" l="l" r="r" t="t"/>
              <a:pathLst>
                <a:path extrusionOk="0" h="117079" w="123424">
                  <a:moveTo>
                    <a:pt x="123425" y="104"/>
                  </a:moveTo>
                  <a:lnTo>
                    <a:pt x="77640" y="0"/>
                  </a:lnTo>
                  <a:lnTo>
                    <a:pt x="0" y="116906"/>
                  </a:lnTo>
                  <a:lnTo>
                    <a:pt x="81913" y="117079"/>
                  </a:lnTo>
                  <a:lnTo>
                    <a:pt x="123320" y="54718"/>
                  </a:lnTo>
                  <a:lnTo>
                    <a:pt x="123425" y="104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91"/>
            <p:cNvSpPr/>
            <p:nvPr/>
          </p:nvSpPr>
          <p:spPr>
            <a:xfrm>
              <a:off x="8199811" y="568720"/>
              <a:ext cx="1225561" cy="339217"/>
            </a:xfrm>
            <a:custGeom>
              <a:rect b="b" l="l" r="r" t="t"/>
              <a:pathLst>
                <a:path extrusionOk="0" h="339217" w="1225561">
                  <a:moveTo>
                    <a:pt x="0" y="339217"/>
                  </a:moveTo>
                  <a:lnTo>
                    <a:pt x="1225561" y="115134"/>
                  </a:lnTo>
                  <a:lnTo>
                    <a:pt x="1204511" y="0"/>
                  </a:lnTo>
                  <a:lnTo>
                    <a:pt x="243" y="220158"/>
                  </a:lnTo>
                  <a:lnTo>
                    <a:pt x="0" y="3392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91"/>
            <p:cNvSpPr/>
            <p:nvPr/>
          </p:nvSpPr>
          <p:spPr>
            <a:xfrm>
              <a:off x="8199811" y="770917"/>
              <a:ext cx="98482" cy="137021"/>
            </a:xfrm>
            <a:custGeom>
              <a:rect b="b" l="l" r="r" t="t"/>
              <a:pathLst>
                <a:path extrusionOk="0" h="137021" w="98482">
                  <a:moveTo>
                    <a:pt x="17925" y="14730"/>
                  </a:moveTo>
                  <a:lnTo>
                    <a:pt x="174" y="56282"/>
                  </a:lnTo>
                  <a:lnTo>
                    <a:pt x="0" y="137021"/>
                  </a:lnTo>
                  <a:lnTo>
                    <a:pt x="43423" y="129065"/>
                  </a:lnTo>
                  <a:lnTo>
                    <a:pt x="98483" y="0"/>
                  </a:lnTo>
                  <a:lnTo>
                    <a:pt x="17925" y="147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91"/>
            <p:cNvSpPr/>
            <p:nvPr/>
          </p:nvSpPr>
          <p:spPr>
            <a:xfrm>
              <a:off x="8325702" y="741108"/>
              <a:ext cx="135687" cy="143830"/>
            </a:xfrm>
            <a:custGeom>
              <a:rect b="b" l="l" r="r" t="t"/>
              <a:pathLst>
                <a:path extrusionOk="0" h="143830" w="135687">
                  <a:moveTo>
                    <a:pt x="80593" y="129065"/>
                  </a:moveTo>
                  <a:lnTo>
                    <a:pt x="0" y="143830"/>
                  </a:lnTo>
                  <a:lnTo>
                    <a:pt x="55095" y="14730"/>
                  </a:lnTo>
                  <a:lnTo>
                    <a:pt x="135687" y="0"/>
                  </a:lnTo>
                  <a:lnTo>
                    <a:pt x="80593" y="12906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91"/>
            <p:cNvSpPr/>
            <p:nvPr/>
          </p:nvSpPr>
          <p:spPr>
            <a:xfrm>
              <a:off x="8488798" y="711265"/>
              <a:ext cx="135686" cy="143830"/>
            </a:xfrm>
            <a:custGeom>
              <a:rect b="b" l="l" r="r" t="t"/>
              <a:pathLst>
                <a:path extrusionOk="0" h="143830" w="135686">
                  <a:moveTo>
                    <a:pt x="80558" y="129100"/>
                  </a:moveTo>
                  <a:lnTo>
                    <a:pt x="0" y="143830"/>
                  </a:lnTo>
                  <a:lnTo>
                    <a:pt x="55095" y="14730"/>
                  </a:lnTo>
                  <a:lnTo>
                    <a:pt x="135687" y="0"/>
                  </a:lnTo>
                  <a:lnTo>
                    <a:pt x="80558" y="129100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91"/>
            <p:cNvSpPr/>
            <p:nvPr/>
          </p:nvSpPr>
          <p:spPr>
            <a:xfrm>
              <a:off x="8651858" y="681492"/>
              <a:ext cx="135687" cy="143795"/>
            </a:xfrm>
            <a:custGeom>
              <a:rect b="b" l="l" r="r" t="t"/>
              <a:pathLst>
                <a:path extrusionOk="0" h="143795" w="135687">
                  <a:moveTo>
                    <a:pt x="80558" y="129065"/>
                  </a:moveTo>
                  <a:lnTo>
                    <a:pt x="0" y="143796"/>
                  </a:lnTo>
                  <a:lnTo>
                    <a:pt x="55095" y="14730"/>
                  </a:lnTo>
                  <a:lnTo>
                    <a:pt x="135687" y="0"/>
                  </a:lnTo>
                  <a:lnTo>
                    <a:pt x="80558" y="12906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91"/>
            <p:cNvSpPr/>
            <p:nvPr/>
          </p:nvSpPr>
          <p:spPr>
            <a:xfrm>
              <a:off x="8814919" y="651648"/>
              <a:ext cx="135722" cy="143830"/>
            </a:xfrm>
            <a:custGeom>
              <a:rect b="b" l="l" r="r" t="t"/>
              <a:pathLst>
                <a:path extrusionOk="0" h="143830" w="135722">
                  <a:moveTo>
                    <a:pt x="80628" y="129065"/>
                  </a:moveTo>
                  <a:lnTo>
                    <a:pt x="0" y="143830"/>
                  </a:lnTo>
                  <a:lnTo>
                    <a:pt x="55095" y="14730"/>
                  </a:lnTo>
                  <a:lnTo>
                    <a:pt x="135722" y="0"/>
                  </a:lnTo>
                  <a:lnTo>
                    <a:pt x="80628" y="12906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91"/>
            <p:cNvSpPr/>
            <p:nvPr/>
          </p:nvSpPr>
          <p:spPr>
            <a:xfrm>
              <a:off x="8978015" y="621840"/>
              <a:ext cx="135686" cy="143830"/>
            </a:xfrm>
            <a:custGeom>
              <a:rect b="b" l="l" r="r" t="t"/>
              <a:pathLst>
                <a:path extrusionOk="0" h="143830" w="135686">
                  <a:moveTo>
                    <a:pt x="80592" y="129100"/>
                  </a:moveTo>
                  <a:lnTo>
                    <a:pt x="0" y="143830"/>
                  </a:lnTo>
                  <a:lnTo>
                    <a:pt x="55095" y="14730"/>
                  </a:lnTo>
                  <a:lnTo>
                    <a:pt x="135687" y="0"/>
                  </a:lnTo>
                  <a:lnTo>
                    <a:pt x="80592" y="129100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91"/>
            <p:cNvSpPr/>
            <p:nvPr/>
          </p:nvSpPr>
          <p:spPr>
            <a:xfrm>
              <a:off x="9141110" y="592032"/>
              <a:ext cx="135686" cy="143830"/>
            </a:xfrm>
            <a:custGeom>
              <a:rect b="b" l="l" r="r" t="t"/>
              <a:pathLst>
                <a:path extrusionOk="0" h="143830" w="135686">
                  <a:moveTo>
                    <a:pt x="80558" y="129065"/>
                  </a:moveTo>
                  <a:lnTo>
                    <a:pt x="0" y="143830"/>
                  </a:lnTo>
                  <a:lnTo>
                    <a:pt x="55060" y="14730"/>
                  </a:lnTo>
                  <a:lnTo>
                    <a:pt x="135687" y="0"/>
                  </a:lnTo>
                  <a:lnTo>
                    <a:pt x="80558" y="12906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91"/>
            <p:cNvSpPr/>
            <p:nvPr/>
          </p:nvSpPr>
          <p:spPr>
            <a:xfrm>
              <a:off x="9304171" y="568720"/>
              <a:ext cx="109980" cy="137298"/>
            </a:xfrm>
            <a:custGeom>
              <a:rect b="b" l="l" r="r" t="t"/>
              <a:pathLst>
                <a:path extrusionOk="0" h="137298" w="109980">
                  <a:moveTo>
                    <a:pt x="100150" y="0"/>
                  </a:moveTo>
                  <a:lnTo>
                    <a:pt x="55094" y="8234"/>
                  </a:lnTo>
                  <a:lnTo>
                    <a:pt x="0" y="137299"/>
                  </a:lnTo>
                  <a:lnTo>
                    <a:pt x="80592" y="122569"/>
                  </a:lnTo>
                  <a:lnTo>
                    <a:pt x="109981" y="53711"/>
                  </a:lnTo>
                  <a:lnTo>
                    <a:pt x="100150" y="0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91"/>
            <p:cNvSpPr/>
            <p:nvPr/>
          </p:nvSpPr>
          <p:spPr>
            <a:xfrm>
              <a:off x="8199568" y="767338"/>
              <a:ext cx="235941" cy="258443"/>
            </a:xfrm>
            <a:custGeom>
              <a:rect b="b" l="l" r="r" t="t"/>
              <a:pathLst>
                <a:path extrusionOk="0" h="258443" w="235941">
                  <a:moveTo>
                    <a:pt x="235698" y="258443"/>
                  </a:moveTo>
                  <a:lnTo>
                    <a:pt x="0" y="257991"/>
                  </a:lnTo>
                  <a:lnTo>
                    <a:pt x="486" y="21262"/>
                  </a:lnTo>
                  <a:lnTo>
                    <a:pt x="118387" y="0"/>
                  </a:lnTo>
                  <a:lnTo>
                    <a:pt x="235941" y="142649"/>
                  </a:lnTo>
                  <a:lnTo>
                    <a:pt x="235698" y="2584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91"/>
            <p:cNvSpPr/>
            <p:nvPr/>
          </p:nvSpPr>
          <p:spPr>
            <a:xfrm>
              <a:off x="8243060" y="812676"/>
              <a:ext cx="41685" cy="41689"/>
            </a:xfrm>
            <a:custGeom>
              <a:rect b="b" l="l" r="r" t="t"/>
              <a:pathLst>
                <a:path extrusionOk="0" h="41689" w="41685">
                  <a:moveTo>
                    <a:pt x="41686" y="20845"/>
                  </a:moveTo>
                  <a:cubicBezTo>
                    <a:pt x="41686" y="32357"/>
                    <a:pt x="32354" y="41690"/>
                    <a:pt x="20843" y="41690"/>
                  </a:cubicBezTo>
                  <a:cubicBezTo>
                    <a:pt x="9332" y="41690"/>
                    <a:pt x="0" y="32357"/>
                    <a:pt x="0" y="20845"/>
                  </a:cubicBezTo>
                  <a:cubicBezTo>
                    <a:pt x="0" y="9333"/>
                    <a:pt x="9332" y="0"/>
                    <a:pt x="20843" y="0"/>
                  </a:cubicBezTo>
                  <a:cubicBezTo>
                    <a:pt x="32354" y="0"/>
                    <a:pt x="41686" y="9333"/>
                    <a:pt x="41686" y="20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91"/>
            <p:cNvSpPr/>
            <p:nvPr/>
          </p:nvSpPr>
          <p:spPr>
            <a:xfrm>
              <a:off x="8242782" y="956263"/>
              <a:ext cx="41685" cy="41689"/>
            </a:xfrm>
            <a:custGeom>
              <a:rect b="b" l="l" r="r" t="t"/>
              <a:pathLst>
                <a:path extrusionOk="0" h="41689" w="41685">
                  <a:moveTo>
                    <a:pt x="41686" y="20845"/>
                  </a:moveTo>
                  <a:cubicBezTo>
                    <a:pt x="41686" y="32357"/>
                    <a:pt x="32354" y="41690"/>
                    <a:pt x="20843" y="41690"/>
                  </a:cubicBezTo>
                  <a:cubicBezTo>
                    <a:pt x="9332" y="41690"/>
                    <a:pt x="0" y="32357"/>
                    <a:pt x="0" y="20845"/>
                  </a:cubicBezTo>
                  <a:cubicBezTo>
                    <a:pt x="0" y="9333"/>
                    <a:pt x="9332" y="0"/>
                    <a:pt x="20843" y="0"/>
                  </a:cubicBezTo>
                  <a:cubicBezTo>
                    <a:pt x="32354" y="0"/>
                    <a:pt x="41686" y="9333"/>
                    <a:pt x="41686" y="20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91"/>
            <p:cNvSpPr/>
            <p:nvPr/>
          </p:nvSpPr>
          <p:spPr>
            <a:xfrm>
              <a:off x="8358182" y="956506"/>
              <a:ext cx="41685" cy="41689"/>
            </a:xfrm>
            <a:custGeom>
              <a:rect b="b" l="l" r="r" t="t"/>
              <a:pathLst>
                <a:path extrusionOk="0" h="41689" w="41685">
                  <a:moveTo>
                    <a:pt x="41686" y="20845"/>
                  </a:moveTo>
                  <a:cubicBezTo>
                    <a:pt x="41686" y="32357"/>
                    <a:pt x="32354" y="41690"/>
                    <a:pt x="20843" y="41690"/>
                  </a:cubicBezTo>
                  <a:cubicBezTo>
                    <a:pt x="9332" y="41690"/>
                    <a:pt x="0" y="32357"/>
                    <a:pt x="0" y="20845"/>
                  </a:cubicBezTo>
                  <a:cubicBezTo>
                    <a:pt x="0" y="9333"/>
                    <a:pt x="9332" y="0"/>
                    <a:pt x="20843" y="0"/>
                  </a:cubicBezTo>
                  <a:cubicBezTo>
                    <a:pt x="32354" y="0"/>
                    <a:pt x="41686" y="9333"/>
                    <a:pt x="41686" y="20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91"/>
            <p:cNvSpPr/>
            <p:nvPr/>
          </p:nvSpPr>
          <p:spPr>
            <a:xfrm>
              <a:off x="8198248" y="1025330"/>
              <a:ext cx="1248905" cy="665649"/>
            </a:xfrm>
            <a:custGeom>
              <a:rect b="b" l="l" r="r" t="t"/>
              <a:pathLst>
                <a:path extrusionOk="0" h="665649" w="1248905">
                  <a:moveTo>
                    <a:pt x="1320" y="0"/>
                  </a:moveTo>
                  <a:lnTo>
                    <a:pt x="0" y="645986"/>
                  </a:lnTo>
                  <a:cubicBezTo>
                    <a:pt x="0" y="655438"/>
                    <a:pt x="7641" y="663110"/>
                    <a:pt x="17091" y="663148"/>
                  </a:cubicBezTo>
                  <a:lnTo>
                    <a:pt x="1230391" y="665650"/>
                  </a:lnTo>
                  <a:cubicBezTo>
                    <a:pt x="1239849" y="665669"/>
                    <a:pt x="1247532" y="658016"/>
                    <a:pt x="1247551" y="648557"/>
                  </a:cubicBezTo>
                  <a:lnTo>
                    <a:pt x="1248905" y="25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4" name="Google Shape;744;p91"/>
          <p:cNvSpPr/>
          <p:nvPr/>
        </p:nvSpPr>
        <p:spPr>
          <a:xfrm>
            <a:off x="8813836" y="596376"/>
            <a:ext cx="924451" cy="832746"/>
          </a:xfrm>
          <a:custGeom>
            <a:rect b="b" l="l" r="r" t="t"/>
            <a:pathLst>
              <a:path extrusionOk="0" h="3984397" w="4423174">
                <a:moveTo>
                  <a:pt x="2714722" y="2380313"/>
                </a:moveTo>
                <a:cubicBezTo>
                  <a:pt x="2405496" y="2380194"/>
                  <a:pt x="2154725" y="2630829"/>
                  <a:pt x="2154609" y="2940124"/>
                </a:cubicBezTo>
                <a:cubicBezTo>
                  <a:pt x="2154495" y="3249415"/>
                  <a:pt x="2405073" y="3500239"/>
                  <a:pt x="2714297" y="3500360"/>
                </a:cubicBezTo>
                <a:lnTo>
                  <a:pt x="2713249" y="3499518"/>
                </a:lnTo>
                <a:cubicBezTo>
                  <a:pt x="2713531" y="3499518"/>
                  <a:pt x="2713813" y="3499518"/>
                  <a:pt x="2714091" y="3499518"/>
                </a:cubicBezTo>
                <a:cubicBezTo>
                  <a:pt x="3023201" y="3499869"/>
                  <a:pt x="3274061" y="3249509"/>
                  <a:pt x="3274411" y="2940337"/>
                </a:cubicBezTo>
                <a:cubicBezTo>
                  <a:pt x="3274411" y="2631127"/>
                  <a:pt x="3023862" y="2380429"/>
                  <a:pt x="2714722" y="2380313"/>
                </a:cubicBezTo>
                <a:close/>
                <a:moveTo>
                  <a:pt x="1271526" y="2379474"/>
                </a:moveTo>
                <a:cubicBezTo>
                  <a:pt x="962307" y="2379474"/>
                  <a:pt x="711629" y="2630202"/>
                  <a:pt x="711629" y="2939496"/>
                </a:cubicBezTo>
                <a:cubicBezTo>
                  <a:pt x="711629" y="3248784"/>
                  <a:pt x="962302" y="3499518"/>
                  <a:pt x="1271526" y="3499518"/>
                </a:cubicBezTo>
                <a:cubicBezTo>
                  <a:pt x="1580752" y="3499518"/>
                  <a:pt x="1831431" y="3248788"/>
                  <a:pt x="1831431" y="2939496"/>
                </a:cubicBezTo>
                <a:cubicBezTo>
                  <a:pt x="1831431" y="2630202"/>
                  <a:pt x="1580752" y="2379474"/>
                  <a:pt x="1271526" y="2379474"/>
                </a:cubicBezTo>
                <a:close/>
                <a:moveTo>
                  <a:pt x="1992597" y="2241566"/>
                </a:moveTo>
                <a:cubicBezTo>
                  <a:pt x="1954584" y="2241682"/>
                  <a:pt x="1923861" y="2272598"/>
                  <a:pt x="1923975" y="2310622"/>
                </a:cubicBezTo>
                <a:cubicBezTo>
                  <a:pt x="1924031" y="2329630"/>
                  <a:pt x="1931787" y="2346823"/>
                  <a:pt x="1944285" y="2359241"/>
                </a:cubicBezTo>
                <a:lnTo>
                  <a:pt x="1992927" y="2379222"/>
                </a:lnTo>
                <a:lnTo>
                  <a:pt x="1992831" y="2379258"/>
                </a:lnTo>
                <a:lnTo>
                  <a:pt x="1991969" y="2379265"/>
                </a:lnTo>
                <a:cubicBezTo>
                  <a:pt x="1992247" y="2379265"/>
                  <a:pt x="1992529" y="2379269"/>
                  <a:pt x="1992811" y="2379269"/>
                </a:cubicBezTo>
                <a:lnTo>
                  <a:pt x="1992831" y="2379258"/>
                </a:lnTo>
                <a:lnTo>
                  <a:pt x="1993020" y="2379258"/>
                </a:lnTo>
                <a:lnTo>
                  <a:pt x="1992927" y="2379222"/>
                </a:lnTo>
                <a:lnTo>
                  <a:pt x="2041482" y="2359096"/>
                </a:lnTo>
                <a:cubicBezTo>
                  <a:pt x="2053938" y="2346635"/>
                  <a:pt x="2061642" y="2329423"/>
                  <a:pt x="2061642" y="2310413"/>
                </a:cubicBezTo>
                <a:cubicBezTo>
                  <a:pt x="2061642" y="2310345"/>
                  <a:pt x="2061642" y="2310272"/>
                  <a:pt x="2061642" y="2310204"/>
                </a:cubicBezTo>
                <a:cubicBezTo>
                  <a:pt x="2061526" y="2272180"/>
                  <a:pt x="2030614" y="2241452"/>
                  <a:pt x="1992597" y="2241566"/>
                </a:cubicBezTo>
                <a:close/>
                <a:moveTo>
                  <a:pt x="2292067" y="2043414"/>
                </a:moveTo>
                <a:cubicBezTo>
                  <a:pt x="2254047" y="2043414"/>
                  <a:pt x="2223231" y="2074237"/>
                  <a:pt x="2223231" y="2112266"/>
                </a:cubicBezTo>
                <a:cubicBezTo>
                  <a:pt x="2223231" y="2150290"/>
                  <a:pt x="2254047" y="2181113"/>
                  <a:pt x="2292067" y="2181113"/>
                </a:cubicBezTo>
                <a:cubicBezTo>
                  <a:pt x="2330080" y="2181113"/>
                  <a:pt x="2360896" y="2150290"/>
                  <a:pt x="2360896" y="2112266"/>
                </a:cubicBezTo>
                <a:cubicBezTo>
                  <a:pt x="2360896" y="2074237"/>
                  <a:pt x="2330080" y="2043414"/>
                  <a:pt x="2292067" y="2043414"/>
                </a:cubicBezTo>
                <a:close/>
                <a:moveTo>
                  <a:pt x="1691665" y="2043207"/>
                </a:moveTo>
                <a:cubicBezTo>
                  <a:pt x="1653646" y="2043207"/>
                  <a:pt x="1622829" y="2074028"/>
                  <a:pt x="1622829" y="2112052"/>
                </a:cubicBezTo>
                <a:cubicBezTo>
                  <a:pt x="1622829" y="2150076"/>
                  <a:pt x="1653646" y="2180904"/>
                  <a:pt x="1691665" y="2180904"/>
                </a:cubicBezTo>
                <a:cubicBezTo>
                  <a:pt x="1729678" y="2180904"/>
                  <a:pt x="1760494" y="2150076"/>
                  <a:pt x="1760494" y="2112052"/>
                </a:cubicBezTo>
                <a:cubicBezTo>
                  <a:pt x="1760494" y="2074028"/>
                  <a:pt x="1729678" y="2043207"/>
                  <a:pt x="1691665" y="2043207"/>
                </a:cubicBezTo>
                <a:close/>
                <a:moveTo>
                  <a:pt x="1992597" y="1806013"/>
                </a:moveTo>
                <a:cubicBezTo>
                  <a:pt x="1889910" y="1806134"/>
                  <a:pt x="1806758" y="1889488"/>
                  <a:pt x="1806874" y="1992199"/>
                </a:cubicBezTo>
                <a:cubicBezTo>
                  <a:pt x="1806931" y="2043555"/>
                  <a:pt x="1827796" y="2090024"/>
                  <a:pt x="1861478" y="2123640"/>
                </a:cubicBezTo>
                <a:lnTo>
                  <a:pt x="1992920" y="2177922"/>
                </a:lnTo>
                <a:lnTo>
                  <a:pt x="1992822" y="2177963"/>
                </a:lnTo>
                <a:lnTo>
                  <a:pt x="1991969" y="2177963"/>
                </a:lnTo>
                <a:cubicBezTo>
                  <a:pt x="1992247" y="2177969"/>
                  <a:pt x="1992529" y="2177969"/>
                  <a:pt x="1992811" y="2177969"/>
                </a:cubicBezTo>
                <a:lnTo>
                  <a:pt x="1992822" y="2177963"/>
                </a:lnTo>
                <a:lnTo>
                  <a:pt x="1993020" y="2177963"/>
                </a:lnTo>
                <a:lnTo>
                  <a:pt x="1992920" y="2177922"/>
                </a:lnTo>
                <a:lnTo>
                  <a:pt x="2124283" y="2123495"/>
                </a:lnTo>
                <a:cubicBezTo>
                  <a:pt x="2157930" y="2089837"/>
                  <a:pt x="2178742" y="2043341"/>
                  <a:pt x="2178742" y="1991990"/>
                </a:cubicBezTo>
                <a:cubicBezTo>
                  <a:pt x="2178742" y="1991917"/>
                  <a:pt x="2178742" y="1991849"/>
                  <a:pt x="2178742" y="1991781"/>
                </a:cubicBezTo>
                <a:cubicBezTo>
                  <a:pt x="2178626" y="1889069"/>
                  <a:pt x="2095288" y="1805897"/>
                  <a:pt x="1992597" y="1806013"/>
                </a:cubicBezTo>
                <a:close/>
                <a:moveTo>
                  <a:pt x="2183150" y="1672515"/>
                </a:moveTo>
                <a:cubicBezTo>
                  <a:pt x="2145137" y="1672515"/>
                  <a:pt x="2114318" y="1703336"/>
                  <a:pt x="2114318" y="1741364"/>
                </a:cubicBezTo>
                <a:cubicBezTo>
                  <a:pt x="2114318" y="1779389"/>
                  <a:pt x="2145130" y="1810212"/>
                  <a:pt x="2183150" y="1810212"/>
                </a:cubicBezTo>
                <a:cubicBezTo>
                  <a:pt x="2183223" y="1810212"/>
                  <a:pt x="2183291" y="1810212"/>
                  <a:pt x="2183359" y="1810212"/>
                </a:cubicBezTo>
                <a:cubicBezTo>
                  <a:pt x="2221263" y="1810212"/>
                  <a:pt x="2251985" y="1779484"/>
                  <a:pt x="2251985" y="1741573"/>
                </a:cubicBezTo>
                <a:cubicBezTo>
                  <a:pt x="2251985" y="1741505"/>
                  <a:pt x="2251985" y="1741433"/>
                  <a:pt x="2251985" y="1741364"/>
                </a:cubicBezTo>
                <a:cubicBezTo>
                  <a:pt x="2251985" y="1703342"/>
                  <a:pt x="2221167" y="1672515"/>
                  <a:pt x="2183150" y="1672515"/>
                </a:cubicBezTo>
                <a:close/>
                <a:moveTo>
                  <a:pt x="1800367" y="1672515"/>
                </a:moveTo>
                <a:cubicBezTo>
                  <a:pt x="1762354" y="1672629"/>
                  <a:pt x="1731631" y="1703549"/>
                  <a:pt x="1731747" y="1741573"/>
                </a:cubicBezTo>
                <a:cubicBezTo>
                  <a:pt x="1731860" y="1779514"/>
                  <a:pt x="1762647" y="1810212"/>
                  <a:pt x="1800576" y="1810212"/>
                </a:cubicBezTo>
                <a:cubicBezTo>
                  <a:pt x="1800648" y="1810212"/>
                  <a:pt x="1800717" y="1810212"/>
                  <a:pt x="1800789" y="1810212"/>
                </a:cubicBezTo>
                <a:cubicBezTo>
                  <a:pt x="1838804" y="1810096"/>
                  <a:pt x="1869527" y="1779175"/>
                  <a:pt x="1869411" y="1741151"/>
                </a:cubicBezTo>
                <a:cubicBezTo>
                  <a:pt x="1869298" y="1703127"/>
                  <a:pt x="1838382" y="1672399"/>
                  <a:pt x="1800367" y="1672515"/>
                </a:cubicBezTo>
                <a:close/>
                <a:moveTo>
                  <a:pt x="3112605" y="1094228"/>
                </a:moveTo>
                <a:cubicBezTo>
                  <a:pt x="2803266" y="1094349"/>
                  <a:pt x="2552595" y="1345266"/>
                  <a:pt x="2552708" y="1654673"/>
                </a:cubicBezTo>
                <a:cubicBezTo>
                  <a:pt x="2552824" y="1964084"/>
                  <a:pt x="2803689" y="2214812"/>
                  <a:pt x="3113029" y="2214698"/>
                </a:cubicBezTo>
                <a:lnTo>
                  <a:pt x="3111981" y="2213857"/>
                </a:lnTo>
                <a:cubicBezTo>
                  <a:pt x="3421236" y="2214321"/>
                  <a:pt x="3672349" y="1963999"/>
                  <a:pt x="3672928" y="1654673"/>
                </a:cubicBezTo>
                <a:cubicBezTo>
                  <a:pt x="3672928" y="1654533"/>
                  <a:pt x="3672928" y="1654392"/>
                  <a:pt x="3672928" y="1654251"/>
                </a:cubicBezTo>
                <a:cubicBezTo>
                  <a:pt x="3672812" y="1344843"/>
                  <a:pt x="3421948" y="1094112"/>
                  <a:pt x="3112605" y="1094228"/>
                </a:cubicBezTo>
                <a:close/>
                <a:moveTo>
                  <a:pt x="872586" y="1093394"/>
                </a:moveTo>
                <a:cubicBezTo>
                  <a:pt x="563246" y="1093394"/>
                  <a:pt x="312479" y="1344218"/>
                  <a:pt x="312479" y="1653626"/>
                </a:cubicBezTo>
                <a:lnTo>
                  <a:pt x="311847" y="1653835"/>
                </a:lnTo>
                <a:cubicBezTo>
                  <a:pt x="311847" y="1654042"/>
                  <a:pt x="311847" y="1654251"/>
                  <a:pt x="311847" y="1654467"/>
                </a:cubicBezTo>
                <a:cubicBezTo>
                  <a:pt x="312313" y="1963874"/>
                  <a:pt x="563460" y="2214321"/>
                  <a:pt x="872802" y="2213857"/>
                </a:cubicBezTo>
                <a:cubicBezTo>
                  <a:pt x="1182057" y="2213741"/>
                  <a:pt x="1432699" y="1962949"/>
                  <a:pt x="1432699" y="1653626"/>
                </a:cubicBezTo>
                <a:cubicBezTo>
                  <a:pt x="1432699" y="1344218"/>
                  <a:pt x="1181928" y="1093394"/>
                  <a:pt x="872586" y="1093394"/>
                </a:cubicBezTo>
                <a:close/>
                <a:moveTo>
                  <a:pt x="1991338" y="274556"/>
                </a:moveTo>
                <a:cubicBezTo>
                  <a:pt x="1682232" y="274670"/>
                  <a:pt x="1431742" y="525405"/>
                  <a:pt x="1431858" y="834578"/>
                </a:cubicBezTo>
                <a:cubicBezTo>
                  <a:pt x="1431858" y="834651"/>
                  <a:pt x="1431858" y="834719"/>
                  <a:pt x="1431858" y="834792"/>
                </a:cubicBezTo>
                <a:cubicBezTo>
                  <a:pt x="1431858" y="1144200"/>
                  <a:pt x="1682630" y="1395026"/>
                  <a:pt x="1991969" y="1395026"/>
                </a:cubicBezTo>
                <a:cubicBezTo>
                  <a:pt x="2301309" y="1395026"/>
                  <a:pt x="2552081" y="1144200"/>
                  <a:pt x="2552081" y="834792"/>
                </a:cubicBezTo>
                <a:cubicBezTo>
                  <a:pt x="2552081" y="525380"/>
                  <a:pt x="2301309" y="274556"/>
                  <a:pt x="1991969" y="274556"/>
                </a:cubicBezTo>
                <a:cubicBezTo>
                  <a:pt x="1991760" y="274556"/>
                  <a:pt x="1991547" y="274556"/>
                  <a:pt x="1991338" y="274556"/>
                </a:cubicBezTo>
                <a:close/>
                <a:moveTo>
                  <a:pt x="1991969" y="1"/>
                </a:moveTo>
                <a:cubicBezTo>
                  <a:pt x="3091873" y="1"/>
                  <a:pt x="3983521" y="891846"/>
                  <a:pt x="3983521" y="1991990"/>
                </a:cubicBezTo>
                <a:cubicBezTo>
                  <a:pt x="3983521" y="1992131"/>
                  <a:pt x="3983521" y="1992268"/>
                  <a:pt x="3983521" y="1992408"/>
                </a:cubicBezTo>
                <a:cubicBezTo>
                  <a:pt x="3983448" y="2680071"/>
                  <a:pt x="3635049" y="3286321"/>
                  <a:pt x="3105202" y="3644278"/>
                </a:cubicBezTo>
                <a:lnTo>
                  <a:pt x="2808373" y="3805387"/>
                </a:lnTo>
                <a:lnTo>
                  <a:pt x="2826463" y="3801093"/>
                </a:lnTo>
                <a:cubicBezTo>
                  <a:pt x="3279555" y="3633237"/>
                  <a:pt x="3662524" y="3304820"/>
                  <a:pt x="3896218" y="2869385"/>
                </a:cubicBezTo>
                <a:lnTo>
                  <a:pt x="4423174" y="2844199"/>
                </a:lnTo>
                <a:cubicBezTo>
                  <a:pt x="4081738" y="3511661"/>
                  <a:pt x="3401835" y="3924210"/>
                  <a:pt x="2669277" y="3934226"/>
                </a:cubicBezTo>
                <a:lnTo>
                  <a:pt x="2467124" y="3920951"/>
                </a:lnTo>
                <a:lnTo>
                  <a:pt x="2392967" y="3943966"/>
                </a:lnTo>
                <a:cubicBezTo>
                  <a:pt x="2263301" y="3970490"/>
                  <a:pt x="2129057" y="3984413"/>
                  <a:pt x="1991551" y="3984397"/>
                </a:cubicBezTo>
                <a:cubicBezTo>
                  <a:pt x="891535" y="3984277"/>
                  <a:pt x="-113" y="3092250"/>
                  <a:pt x="1" y="1991990"/>
                </a:cubicBezTo>
                <a:cubicBezTo>
                  <a:pt x="116" y="891733"/>
                  <a:pt x="891950" y="-112"/>
                  <a:pt x="19919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9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1"/>
          <p:cNvSpPr/>
          <p:nvPr/>
        </p:nvSpPr>
        <p:spPr>
          <a:xfrm>
            <a:off x="1752774" y="2981738"/>
            <a:ext cx="9998694" cy="300145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52400" sx="87000" rotWithShape="0" algn="t" dir="5400000" dist="152400" sy="87000">
              <a:srgbClr val="000000">
                <a:alpha val="2352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25" name="Google Shape;125;p5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52"/>
          <p:cNvGrpSpPr/>
          <p:nvPr/>
        </p:nvGrpSpPr>
        <p:grpSpPr>
          <a:xfrm rot="1246413">
            <a:off x="10390091" y="1617221"/>
            <a:ext cx="685541" cy="615791"/>
            <a:chOff x="8198248" y="568720"/>
            <a:chExt cx="1249375" cy="1122259"/>
          </a:xfrm>
        </p:grpSpPr>
        <p:sp>
          <p:nvSpPr>
            <p:cNvPr id="128" name="Google Shape;128;p52"/>
            <p:cNvSpPr/>
            <p:nvPr/>
          </p:nvSpPr>
          <p:spPr>
            <a:xfrm rot="-5392800">
              <a:off x="8765113" y="344247"/>
              <a:ext cx="117067" cy="1247711"/>
            </a:xfrm>
            <a:custGeom>
              <a:rect b="b" l="l" r="r" t="t"/>
              <a:pathLst>
                <a:path extrusionOk="0" h="1247711" w="117067">
                  <a:moveTo>
                    <a:pt x="0" y="0"/>
                  </a:moveTo>
                  <a:lnTo>
                    <a:pt x="117068" y="0"/>
                  </a:lnTo>
                  <a:lnTo>
                    <a:pt x="117068" y="1247711"/>
                  </a:lnTo>
                  <a:lnTo>
                    <a:pt x="0" y="12477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52"/>
            <p:cNvSpPr/>
            <p:nvPr/>
          </p:nvSpPr>
          <p:spPr>
            <a:xfrm>
              <a:off x="8199568" y="908320"/>
              <a:ext cx="123493" cy="117079"/>
            </a:xfrm>
            <a:custGeom>
              <a:rect b="b" l="l" r="r" t="t"/>
              <a:pathLst>
                <a:path extrusionOk="0" h="117079" w="123493">
                  <a:moveTo>
                    <a:pt x="41547" y="0"/>
                  </a:moveTo>
                  <a:lnTo>
                    <a:pt x="104" y="62361"/>
                  </a:lnTo>
                  <a:lnTo>
                    <a:pt x="0" y="117010"/>
                  </a:lnTo>
                  <a:lnTo>
                    <a:pt x="45819" y="117079"/>
                  </a:lnTo>
                  <a:lnTo>
                    <a:pt x="123494" y="174"/>
                  </a:lnTo>
                  <a:lnTo>
                    <a:pt x="415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52"/>
            <p:cNvSpPr/>
            <p:nvPr/>
          </p:nvSpPr>
          <p:spPr>
            <a:xfrm>
              <a:off x="8329245" y="908667"/>
              <a:ext cx="159552" cy="117079"/>
            </a:xfrm>
            <a:custGeom>
              <a:rect b="b" l="l" r="r" t="t"/>
              <a:pathLst>
                <a:path extrusionOk="0" h="117079" w="159552">
                  <a:moveTo>
                    <a:pt x="81912" y="117079"/>
                  </a:moveTo>
                  <a:lnTo>
                    <a:pt x="0" y="116940"/>
                  </a:lnTo>
                  <a:lnTo>
                    <a:pt x="77640" y="0"/>
                  </a:lnTo>
                  <a:lnTo>
                    <a:pt x="159552" y="174"/>
                  </a:lnTo>
                  <a:lnTo>
                    <a:pt x="81912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52"/>
            <p:cNvSpPr/>
            <p:nvPr/>
          </p:nvSpPr>
          <p:spPr>
            <a:xfrm>
              <a:off x="8495015" y="909015"/>
              <a:ext cx="159587" cy="117079"/>
            </a:xfrm>
            <a:custGeom>
              <a:rect b="b" l="l" r="r" t="t"/>
              <a:pathLst>
                <a:path extrusionOk="0" h="117079" w="159587">
                  <a:moveTo>
                    <a:pt x="81913" y="117079"/>
                  </a:moveTo>
                  <a:lnTo>
                    <a:pt x="0" y="116906"/>
                  </a:lnTo>
                  <a:lnTo>
                    <a:pt x="77640" y="0"/>
                  </a:lnTo>
                  <a:lnTo>
                    <a:pt x="159587" y="139"/>
                  </a:lnTo>
                  <a:lnTo>
                    <a:pt x="81913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52"/>
            <p:cNvSpPr/>
            <p:nvPr/>
          </p:nvSpPr>
          <p:spPr>
            <a:xfrm>
              <a:off x="8660786" y="909362"/>
              <a:ext cx="159587" cy="117079"/>
            </a:xfrm>
            <a:custGeom>
              <a:rect b="b" l="l" r="r" t="t"/>
              <a:pathLst>
                <a:path extrusionOk="0" h="117079" w="159587">
                  <a:moveTo>
                    <a:pt x="81913" y="117079"/>
                  </a:moveTo>
                  <a:lnTo>
                    <a:pt x="0" y="116906"/>
                  </a:lnTo>
                  <a:lnTo>
                    <a:pt x="77675" y="0"/>
                  </a:lnTo>
                  <a:lnTo>
                    <a:pt x="159587" y="139"/>
                  </a:lnTo>
                  <a:lnTo>
                    <a:pt x="81913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52"/>
            <p:cNvSpPr/>
            <p:nvPr/>
          </p:nvSpPr>
          <p:spPr>
            <a:xfrm>
              <a:off x="8826591" y="909709"/>
              <a:ext cx="159586" cy="117044"/>
            </a:xfrm>
            <a:custGeom>
              <a:rect b="b" l="l" r="r" t="t"/>
              <a:pathLst>
                <a:path extrusionOk="0" h="117044" w="159586">
                  <a:moveTo>
                    <a:pt x="81912" y="117045"/>
                  </a:moveTo>
                  <a:lnTo>
                    <a:pt x="0" y="116906"/>
                  </a:lnTo>
                  <a:lnTo>
                    <a:pt x="77640" y="0"/>
                  </a:lnTo>
                  <a:lnTo>
                    <a:pt x="159587" y="139"/>
                  </a:lnTo>
                  <a:lnTo>
                    <a:pt x="81912" y="11704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52"/>
            <p:cNvSpPr/>
            <p:nvPr/>
          </p:nvSpPr>
          <p:spPr>
            <a:xfrm>
              <a:off x="8992362" y="910022"/>
              <a:ext cx="159552" cy="117079"/>
            </a:xfrm>
            <a:custGeom>
              <a:rect b="b" l="l" r="r" t="t"/>
              <a:pathLst>
                <a:path extrusionOk="0" h="117079" w="159552">
                  <a:moveTo>
                    <a:pt x="81912" y="117079"/>
                  </a:moveTo>
                  <a:lnTo>
                    <a:pt x="0" y="116906"/>
                  </a:lnTo>
                  <a:lnTo>
                    <a:pt x="77674" y="0"/>
                  </a:lnTo>
                  <a:lnTo>
                    <a:pt x="159552" y="174"/>
                  </a:lnTo>
                  <a:lnTo>
                    <a:pt x="81912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52"/>
            <p:cNvSpPr/>
            <p:nvPr/>
          </p:nvSpPr>
          <p:spPr>
            <a:xfrm>
              <a:off x="9158132" y="910369"/>
              <a:ext cx="159586" cy="117079"/>
            </a:xfrm>
            <a:custGeom>
              <a:rect b="b" l="l" r="r" t="t"/>
              <a:pathLst>
                <a:path extrusionOk="0" h="117079" w="159586">
                  <a:moveTo>
                    <a:pt x="81912" y="117079"/>
                  </a:moveTo>
                  <a:lnTo>
                    <a:pt x="0" y="116906"/>
                  </a:lnTo>
                  <a:lnTo>
                    <a:pt x="77640" y="0"/>
                  </a:lnTo>
                  <a:lnTo>
                    <a:pt x="159587" y="174"/>
                  </a:lnTo>
                  <a:lnTo>
                    <a:pt x="81912" y="117079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52"/>
            <p:cNvSpPr/>
            <p:nvPr/>
          </p:nvSpPr>
          <p:spPr>
            <a:xfrm>
              <a:off x="9323937" y="910717"/>
              <a:ext cx="123424" cy="117079"/>
            </a:xfrm>
            <a:custGeom>
              <a:rect b="b" l="l" r="r" t="t"/>
              <a:pathLst>
                <a:path extrusionOk="0" h="117079" w="123424">
                  <a:moveTo>
                    <a:pt x="123425" y="104"/>
                  </a:moveTo>
                  <a:lnTo>
                    <a:pt x="77640" y="0"/>
                  </a:lnTo>
                  <a:lnTo>
                    <a:pt x="0" y="116906"/>
                  </a:lnTo>
                  <a:lnTo>
                    <a:pt x="81913" y="117079"/>
                  </a:lnTo>
                  <a:lnTo>
                    <a:pt x="123320" y="54718"/>
                  </a:lnTo>
                  <a:lnTo>
                    <a:pt x="123425" y="104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52"/>
            <p:cNvSpPr/>
            <p:nvPr/>
          </p:nvSpPr>
          <p:spPr>
            <a:xfrm>
              <a:off x="8199811" y="568720"/>
              <a:ext cx="1225561" cy="339217"/>
            </a:xfrm>
            <a:custGeom>
              <a:rect b="b" l="l" r="r" t="t"/>
              <a:pathLst>
                <a:path extrusionOk="0" h="339217" w="1225561">
                  <a:moveTo>
                    <a:pt x="0" y="339217"/>
                  </a:moveTo>
                  <a:lnTo>
                    <a:pt x="1225561" y="115134"/>
                  </a:lnTo>
                  <a:lnTo>
                    <a:pt x="1204511" y="0"/>
                  </a:lnTo>
                  <a:lnTo>
                    <a:pt x="243" y="220158"/>
                  </a:lnTo>
                  <a:lnTo>
                    <a:pt x="0" y="3392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52"/>
            <p:cNvSpPr/>
            <p:nvPr/>
          </p:nvSpPr>
          <p:spPr>
            <a:xfrm>
              <a:off x="8199811" y="770917"/>
              <a:ext cx="98482" cy="137021"/>
            </a:xfrm>
            <a:custGeom>
              <a:rect b="b" l="l" r="r" t="t"/>
              <a:pathLst>
                <a:path extrusionOk="0" h="137021" w="98482">
                  <a:moveTo>
                    <a:pt x="17925" y="14730"/>
                  </a:moveTo>
                  <a:lnTo>
                    <a:pt x="174" y="56282"/>
                  </a:lnTo>
                  <a:lnTo>
                    <a:pt x="0" y="137021"/>
                  </a:lnTo>
                  <a:lnTo>
                    <a:pt x="43423" y="129065"/>
                  </a:lnTo>
                  <a:lnTo>
                    <a:pt x="98483" y="0"/>
                  </a:lnTo>
                  <a:lnTo>
                    <a:pt x="17925" y="147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52"/>
            <p:cNvSpPr/>
            <p:nvPr/>
          </p:nvSpPr>
          <p:spPr>
            <a:xfrm>
              <a:off x="8325702" y="741108"/>
              <a:ext cx="135687" cy="143830"/>
            </a:xfrm>
            <a:custGeom>
              <a:rect b="b" l="l" r="r" t="t"/>
              <a:pathLst>
                <a:path extrusionOk="0" h="143830" w="135687">
                  <a:moveTo>
                    <a:pt x="80593" y="129065"/>
                  </a:moveTo>
                  <a:lnTo>
                    <a:pt x="0" y="143830"/>
                  </a:lnTo>
                  <a:lnTo>
                    <a:pt x="55095" y="14730"/>
                  </a:lnTo>
                  <a:lnTo>
                    <a:pt x="135687" y="0"/>
                  </a:lnTo>
                  <a:lnTo>
                    <a:pt x="80593" y="12906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52"/>
            <p:cNvSpPr/>
            <p:nvPr/>
          </p:nvSpPr>
          <p:spPr>
            <a:xfrm>
              <a:off x="8488798" y="711265"/>
              <a:ext cx="135686" cy="143830"/>
            </a:xfrm>
            <a:custGeom>
              <a:rect b="b" l="l" r="r" t="t"/>
              <a:pathLst>
                <a:path extrusionOk="0" h="143830" w="135686">
                  <a:moveTo>
                    <a:pt x="80558" y="129100"/>
                  </a:moveTo>
                  <a:lnTo>
                    <a:pt x="0" y="143830"/>
                  </a:lnTo>
                  <a:lnTo>
                    <a:pt x="55095" y="14730"/>
                  </a:lnTo>
                  <a:lnTo>
                    <a:pt x="135687" y="0"/>
                  </a:lnTo>
                  <a:lnTo>
                    <a:pt x="80558" y="129100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52"/>
            <p:cNvSpPr/>
            <p:nvPr/>
          </p:nvSpPr>
          <p:spPr>
            <a:xfrm>
              <a:off x="8651858" y="681492"/>
              <a:ext cx="135687" cy="143795"/>
            </a:xfrm>
            <a:custGeom>
              <a:rect b="b" l="l" r="r" t="t"/>
              <a:pathLst>
                <a:path extrusionOk="0" h="143795" w="135687">
                  <a:moveTo>
                    <a:pt x="80558" y="129065"/>
                  </a:moveTo>
                  <a:lnTo>
                    <a:pt x="0" y="143796"/>
                  </a:lnTo>
                  <a:lnTo>
                    <a:pt x="55095" y="14730"/>
                  </a:lnTo>
                  <a:lnTo>
                    <a:pt x="135687" y="0"/>
                  </a:lnTo>
                  <a:lnTo>
                    <a:pt x="80558" y="12906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52"/>
            <p:cNvSpPr/>
            <p:nvPr/>
          </p:nvSpPr>
          <p:spPr>
            <a:xfrm>
              <a:off x="8814919" y="651648"/>
              <a:ext cx="135722" cy="143830"/>
            </a:xfrm>
            <a:custGeom>
              <a:rect b="b" l="l" r="r" t="t"/>
              <a:pathLst>
                <a:path extrusionOk="0" h="143830" w="135722">
                  <a:moveTo>
                    <a:pt x="80628" y="129065"/>
                  </a:moveTo>
                  <a:lnTo>
                    <a:pt x="0" y="143830"/>
                  </a:lnTo>
                  <a:lnTo>
                    <a:pt x="55095" y="14730"/>
                  </a:lnTo>
                  <a:lnTo>
                    <a:pt x="135722" y="0"/>
                  </a:lnTo>
                  <a:lnTo>
                    <a:pt x="80628" y="12906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52"/>
            <p:cNvSpPr/>
            <p:nvPr/>
          </p:nvSpPr>
          <p:spPr>
            <a:xfrm>
              <a:off x="8978015" y="621840"/>
              <a:ext cx="135686" cy="143830"/>
            </a:xfrm>
            <a:custGeom>
              <a:rect b="b" l="l" r="r" t="t"/>
              <a:pathLst>
                <a:path extrusionOk="0" h="143830" w="135686">
                  <a:moveTo>
                    <a:pt x="80592" y="129100"/>
                  </a:moveTo>
                  <a:lnTo>
                    <a:pt x="0" y="143830"/>
                  </a:lnTo>
                  <a:lnTo>
                    <a:pt x="55095" y="14730"/>
                  </a:lnTo>
                  <a:lnTo>
                    <a:pt x="135687" y="0"/>
                  </a:lnTo>
                  <a:lnTo>
                    <a:pt x="80592" y="129100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52"/>
            <p:cNvSpPr/>
            <p:nvPr/>
          </p:nvSpPr>
          <p:spPr>
            <a:xfrm>
              <a:off x="9141110" y="592032"/>
              <a:ext cx="135686" cy="143830"/>
            </a:xfrm>
            <a:custGeom>
              <a:rect b="b" l="l" r="r" t="t"/>
              <a:pathLst>
                <a:path extrusionOk="0" h="143830" w="135686">
                  <a:moveTo>
                    <a:pt x="80558" y="129065"/>
                  </a:moveTo>
                  <a:lnTo>
                    <a:pt x="0" y="143830"/>
                  </a:lnTo>
                  <a:lnTo>
                    <a:pt x="55060" y="14730"/>
                  </a:lnTo>
                  <a:lnTo>
                    <a:pt x="135687" y="0"/>
                  </a:lnTo>
                  <a:lnTo>
                    <a:pt x="80558" y="129065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52"/>
            <p:cNvSpPr/>
            <p:nvPr/>
          </p:nvSpPr>
          <p:spPr>
            <a:xfrm>
              <a:off x="9304171" y="568720"/>
              <a:ext cx="109980" cy="137298"/>
            </a:xfrm>
            <a:custGeom>
              <a:rect b="b" l="l" r="r" t="t"/>
              <a:pathLst>
                <a:path extrusionOk="0" h="137298" w="109980">
                  <a:moveTo>
                    <a:pt x="100150" y="0"/>
                  </a:moveTo>
                  <a:lnTo>
                    <a:pt x="55094" y="8234"/>
                  </a:lnTo>
                  <a:lnTo>
                    <a:pt x="0" y="137299"/>
                  </a:lnTo>
                  <a:lnTo>
                    <a:pt x="80592" y="122569"/>
                  </a:lnTo>
                  <a:lnTo>
                    <a:pt x="109981" y="53711"/>
                  </a:lnTo>
                  <a:lnTo>
                    <a:pt x="100150" y="0"/>
                  </a:lnTo>
                  <a:close/>
                </a:path>
              </a:pathLst>
            </a:custGeom>
            <a:solidFill>
              <a:srgbClr val="E8EF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52"/>
            <p:cNvSpPr/>
            <p:nvPr/>
          </p:nvSpPr>
          <p:spPr>
            <a:xfrm>
              <a:off x="8199568" y="767338"/>
              <a:ext cx="235941" cy="258443"/>
            </a:xfrm>
            <a:custGeom>
              <a:rect b="b" l="l" r="r" t="t"/>
              <a:pathLst>
                <a:path extrusionOk="0" h="258443" w="235941">
                  <a:moveTo>
                    <a:pt x="235698" y="258443"/>
                  </a:moveTo>
                  <a:lnTo>
                    <a:pt x="0" y="257991"/>
                  </a:lnTo>
                  <a:lnTo>
                    <a:pt x="486" y="21262"/>
                  </a:lnTo>
                  <a:lnTo>
                    <a:pt x="118387" y="0"/>
                  </a:lnTo>
                  <a:lnTo>
                    <a:pt x="235941" y="142649"/>
                  </a:lnTo>
                  <a:lnTo>
                    <a:pt x="235698" y="2584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52"/>
            <p:cNvSpPr/>
            <p:nvPr/>
          </p:nvSpPr>
          <p:spPr>
            <a:xfrm>
              <a:off x="8243060" y="812676"/>
              <a:ext cx="41685" cy="41689"/>
            </a:xfrm>
            <a:custGeom>
              <a:rect b="b" l="l" r="r" t="t"/>
              <a:pathLst>
                <a:path extrusionOk="0" h="41689" w="41685">
                  <a:moveTo>
                    <a:pt x="41686" y="20845"/>
                  </a:moveTo>
                  <a:cubicBezTo>
                    <a:pt x="41686" y="32357"/>
                    <a:pt x="32354" y="41690"/>
                    <a:pt x="20843" y="41690"/>
                  </a:cubicBezTo>
                  <a:cubicBezTo>
                    <a:pt x="9332" y="41690"/>
                    <a:pt x="0" y="32357"/>
                    <a:pt x="0" y="20845"/>
                  </a:cubicBezTo>
                  <a:cubicBezTo>
                    <a:pt x="0" y="9333"/>
                    <a:pt x="9332" y="0"/>
                    <a:pt x="20843" y="0"/>
                  </a:cubicBezTo>
                  <a:cubicBezTo>
                    <a:pt x="32354" y="0"/>
                    <a:pt x="41686" y="9333"/>
                    <a:pt x="41686" y="20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52"/>
            <p:cNvSpPr/>
            <p:nvPr/>
          </p:nvSpPr>
          <p:spPr>
            <a:xfrm>
              <a:off x="8242782" y="956263"/>
              <a:ext cx="41685" cy="41689"/>
            </a:xfrm>
            <a:custGeom>
              <a:rect b="b" l="l" r="r" t="t"/>
              <a:pathLst>
                <a:path extrusionOk="0" h="41689" w="41685">
                  <a:moveTo>
                    <a:pt x="41686" y="20845"/>
                  </a:moveTo>
                  <a:cubicBezTo>
                    <a:pt x="41686" y="32357"/>
                    <a:pt x="32354" y="41690"/>
                    <a:pt x="20843" y="41690"/>
                  </a:cubicBezTo>
                  <a:cubicBezTo>
                    <a:pt x="9332" y="41690"/>
                    <a:pt x="0" y="32357"/>
                    <a:pt x="0" y="20845"/>
                  </a:cubicBezTo>
                  <a:cubicBezTo>
                    <a:pt x="0" y="9333"/>
                    <a:pt x="9332" y="0"/>
                    <a:pt x="20843" y="0"/>
                  </a:cubicBezTo>
                  <a:cubicBezTo>
                    <a:pt x="32354" y="0"/>
                    <a:pt x="41686" y="9333"/>
                    <a:pt x="41686" y="20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52"/>
            <p:cNvSpPr/>
            <p:nvPr/>
          </p:nvSpPr>
          <p:spPr>
            <a:xfrm>
              <a:off x="8358182" y="956506"/>
              <a:ext cx="41685" cy="41689"/>
            </a:xfrm>
            <a:custGeom>
              <a:rect b="b" l="l" r="r" t="t"/>
              <a:pathLst>
                <a:path extrusionOk="0" h="41689" w="41685">
                  <a:moveTo>
                    <a:pt x="41686" y="20845"/>
                  </a:moveTo>
                  <a:cubicBezTo>
                    <a:pt x="41686" y="32357"/>
                    <a:pt x="32354" y="41690"/>
                    <a:pt x="20843" y="41690"/>
                  </a:cubicBezTo>
                  <a:cubicBezTo>
                    <a:pt x="9332" y="41690"/>
                    <a:pt x="0" y="32357"/>
                    <a:pt x="0" y="20845"/>
                  </a:cubicBezTo>
                  <a:cubicBezTo>
                    <a:pt x="0" y="9333"/>
                    <a:pt x="9332" y="0"/>
                    <a:pt x="20843" y="0"/>
                  </a:cubicBezTo>
                  <a:cubicBezTo>
                    <a:pt x="32354" y="0"/>
                    <a:pt x="41686" y="9333"/>
                    <a:pt x="41686" y="20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52"/>
            <p:cNvSpPr/>
            <p:nvPr/>
          </p:nvSpPr>
          <p:spPr>
            <a:xfrm>
              <a:off x="8198248" y="1025330"/>
              <a:ext cx="1248905" cy="665649"/>
            </a:xfrm>
            <a:custGeom>
              <a:rect b="b" l="l" r="r" t="t"/>
              <a:pathLst>
                <a:path extrusionOk="0" h="665649" w="1248905">
                  <a:moveTo>
                    <a:pt x="1320" y="0"/>
                  </a:moveTo>
                  <a:lnTo>
                    <a:pt x="0" y="645986"/>
                  </a:lnTo>
                  <a:cubicBezTo>
                    <a:pt x="0" y="655438"/>
                    <a:pt x="7641" y="663110"/>
                    <a:pt x="17091" y="663148"/>
                  </a:cubicBezTo>
                  <a:lnTo>
                    <a:pt x="1230391" y="665650"/>
                  </a:lnTo>
                  <a:cubicBezTo>
                    <a:pt x="1239849" y="665669"/>
                    <a:pt x="1247532" y="658016"/>
                    <a:pt x="1247551" y="648557"/>
                  </a:cubicBezTo>
                  <a:lnTo>
                    <a:pt x="1248905" y="25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52"/>
          <p:cNvSpPr/>
          <p:nvPr/>
        </p:nvSpPr>
        <p:spPr>
          <a:xfrm>
            <a:off x="6281530" y="4511528"/>
            <a:ext cx="924451" cy="832746"/>
          </a:xfrm>
          <a:custGeom>
            <a:rect b="b" l="l" r="r" t="t"/>
            <a:pathLst>
              <a:path extrusionOk="0" h="3984397" w="4423174">
                <a:moveTo>
                  <a:pt x="2714722" y="2380313"/>
                </a:moveTo>
                <a:cubicBezTo>
                  <a:pt x="2405496" y="2380194"/>
                  <a:pt x="2154725" y="2630829"/>
                  <a:pt x="2154609" y="2940124"/>
                </a:cubicBezTo>
                <a:cubicBezTo>
                  <a:pt x="2154495" y="3249415"/>
                  <a:pt x="2405073" y="3500239"/>
                  <a:pt x="2714297" y="3500360"/>
                </a:cubicBezTo>
                <a:lnTo>
                  <a:pt x="2713249" y="3499518"/>
                </a:lnTo>
                <a:cubicBezTo>
                  <a:pt x="2713531" y="3499518"/>
                  <a:pt x="2713813" y="3499518"/>
                  <a:pt x="2714091" y="3499518"/>
                </a:cubicBezTo>
                <a:cubicBezTo>
                  <a:pt x="3023201" y="3499869"/>
                  <a:pt x="3274061" y="3249509"/>
                  <a:pt x="3274411" y="2940337"/>
                </a:cubicBezTo>
                <a:cubicBezTo>
                  <a:pt x="3274411" y="2631127"/>
                  <a:pt x="3023862" y="2380429"/>
                  <a:pt x="2714722" y="2380313"/>
                </a:cubicBezTo>
                <a:close/>
                <a:moveTo>
                  <a:pt x="1271526" y="2379474"/>
                </a:moveTo>
                <a:cubicBezTo>
                  <a:pt x="962307" y="2379474"/>
                  <a:pt x="711629" y="2630202"/>
                  <a:pt x="711629" y="2939496"/>
                </a:cubicBezTo>
                <a:cubicBezTo>
                  <a:pt x="711629" y="3248784"/>
                  <a:pt x="962302" y="3499518"/>
                  <a:pt x="1271526" y="3499518"/>
                </a:cubicBezTo>
                <a:cubicBezTo>
                  <a:pt x="1580752" y="3499518"/>
                  <a:pt x="1831431" y="3248788"/>
                  <a:pt x="1831431" y="2939496"/>
                </a:cubicBezTo>
                <a:cubicBezTo>
                  <a:pt x="1831431" y="2630202"/>
                  <a:pt x="1580752" y="2379474"/>
                  <a:pt x="1271526" y="2379474"/>
                </a:cubicBezTo>
                <a:close/>
                <a:moveTo>
                  <a:pt x="1992597" y="2241566"/>
                </a:moveTo>
                <a:cubicBezTo>
                  <a:pt x="1954584" y="2241682"/>
                  <a:pt x="1923861" y="2272598"/>
                  <a:pt x="1923975" y="2310622"/>
                </a:cubicBezTo>
                <a:cubicBezTo>
                  <a:pt x="1924031" y="2329630"/>
                  <a:pt x="1931787" y="2346823"/>
                  <a:pt x="1944285" y="2359241"/>
                </a:cubicBezTo>
                <a:lnTo>
                  <a:pt x="1992927" y="2379222"/>
                </a:lnTo>
                <a:lnTo>
                  <a:pt x="1992831" y="2379258"/>
                </a:lnTo>
                <a:lnTo>
                  <a:pt x="1991969" y="2379265"/>
                </a:lnTo>
                <a:cubicBezTo>
                  <a:pt x="1992247" y="2379265"/>
                  <a:pt x="1992529" y="2379269"/>
                  <a:pt x="1992811" y="2379269"/>
                </a:cubicBezTo>
                <a:lnTo>
                  <a:pt x="1992831" y="2379258"/>
                </a:lnTo>
                <a:lnTo>
                  <a:pt x="1993020" y="2379258"/>
                </a:lnTo>
                <a:lnTo>
                  <a:pt x="1992927" y="2379222"/>
                </a:lnTo>
                <a:lnTo>
                  <a:pt x="2041482" y="2359096"/>
                </a:lnTo>
                <a:cubicBezTo>
                  <a:pt x="2053938" y="2346635"/>
                  <a:pt x="2061642" y="2329423"/>
                  <a:pt x="2061642" y="2310413"/>
                </a:cubicBezTo>
                <a:cubicBezTo>
                  <a:pt x="2061642" y="2310345"/>
                  <a:pt x="2061642" y="2310272"/>
                  <a:pt x="2061642" y="2310204"/>
                </a:cubicBezTo>
                <a:cubicBezTo>
                  <a:pt x="2061526" y="2272180"/>
                  <a:pt x="2030614" y="2241452"/>
                  <a:pt x="1992597" y="2241566"/>
                </a:cubicBezTo>
                <a:close/>
                <a:moveTo>
                  <a:pt x="2292067" y="2043414"/>
                </a:moveTo>
                <a:cubicBezTo>
                  <a:pt x="2254047" y="2043414"/>
                  <a:pt x="2223231" y="2074237"/>
                  <a:pt x="2223231" y="2112266"/>
                </a:cubicBezTo>
                <a:cubicBezTo>
                  <a:pt x="2223231" y="2150290"/>
                  <a:pt x="2254047" y="2181113"/>
                  <a:pt x="2292067" y="2181113"/>
                </a:cubicBezTo>
                <a:cubicBezTo>
                  <a:pt x="2330080" y="2181113"/>
                  <a:pt x="2360896" y="2150290"/>
                  <a:pt x="2360896" y="2112266"/>
                </a:cubicBezTo>
                <a:cubicBezTo>
                  <a:pt x="2360896" y="2074237"/>
                  <a:pt x="2330080" y="2043414"/>
                  <a:pt x="2292067" y="2043414"/>
                </a:cubicBezTo>
                <a:close/>
                <a:moveTo>
                  <a:pt x="1691665" y="2043207"/>
                </a:moveTo>
                <a:cubicBezTo>
                  <a:pt x="1653646" y="2043207"/>
                  <a:pt x="1622829" y="2074028"/>
                  <a:pt x="1622829" y="2112052"/>
                </a:cubicBezTo>
                <a:cubicBezTo>
                  <a:pt x="1622829" y="2150076"/>
                  <a:pt x="1653646" y="2180904"/>
                  <a:pt x="1691665" y="2180904"/>
                </a:cubicBezTo>
                <a:cubicBezTo>
                  <a:pt x="1729678" y="2180904"/>
                  <a:pt x="1760494" y="2150076"/>
                  <a:pt x="1760494" y="2112052"/>
                </a:cubicBezTo>
                <a:cubicBezTo>
                  <a:pt x="1760494" y="2074028"/>
                  <a:pt x="1729678" y="2043207"/>
                  <a:pt x="1691665" y="2043207"/>
                </a:cubicBezTo>
                <a:close/>
                <a:moveTo>
                  <a:pt x="1992597" y="1806013"/>
                </a:moveTo>
                <a:cubicBezTo>
                  <a:pt x="1889910" y="1806134"/>
                  <a:pt x="1806758" y="1889488"/>
                  <a:pt x="1806874" y="1992199"/>
                </a:cubicBezTo>
                <a:cubicBezTo>
                  <a:pt x="1806931" y="2043555"/>
                  <a:pt x="1827796" y="2090024"/>
                  <a:pt x="1861478" y="2123640"/>
                </a:cubicBezTo>
                <a:lnTo>
                  <a:pt x="1992920" y="2177922"/>
                </a:lnTo>
                <a:lnTo>
                  <a:pt x="1992822" y="2177963"/>
                </a:lnTo>
                <a:lnTo>
                  <a:pt x="1991969" y="2177963"/>
                </a:lnTo>
                <a:cubicBezTo>
                  <a:pt x="1992247" y="2177969"/>
                  <a:pt x="1992529" y="2177969"/>
                  <a:pt x="1992811" y="2177969"/>
                </a:cubicBezTo>
                <a:lnTo>
                  <a:pt x="1992822" y="2177963"/>
                </a:lnTo>
                <a:lnTo>
                  <a:pt x="1993020" y="2177963"/>
                </a:lnTo>
                <a:lnTo>
                  <a:pt x="1992920" y="2177922"/>
                </a:lnTo>
                <a:lnTo>
                  <a:pt x="2124283" y="2123495"/>
                </a:lnTo>
                <a:cubicBezTo>
                  <a:pt x="2157930" y="2089837"/>
                  <a:pt x="2178742" y="2043341"/>
                  <a:pt x="2178742" y="1991990"/>
                </a:cubicBezTo>
                <a:cubicBezTo>
                  <a:pt x="2178742" y="1991917"/>
                  <a:pt x="2178742" y="1991849"/>
                  <a:pt x="2178742" y="1991781"/>
                </a:cubicBezTo>
                <a:cubicBezTo>
                  <a:pt x="2178626" y="1889069"/>
                  <a:pt x="2095288" y="1805897"/>
                  <a:pt x="1992597" y="1806013"/>
                </a:cubicBezTo>
                <a:close/>
                <a:moveTo>
                  <a:pt x="2183150" y="1672515"/>
                </a:moveTo>
                <a:cubicBezTo>
                  <a:pt x="2145137" y="1672515"/>
                  <a:pt x="2114318" y="1703336"/>
                  <a:pt x="2114318" y="1741364"/>
                </a:cubicBezTo>
                <a:cubicBezTo>
                  <a:pt x="2114318" y="1779389"/>
                  <a:pt x="2145130" y="1810212"/>
                  <a:pt x="2183150" y="1810212"/>
                </a:cubicBezTo>
                <a:cubicBezTo>
                  <a:pt x="2183223" y="1810212"/>
                  <a:pt x="2183291" y="1810212"/>
                  <a:pt x="2183359" y="1810212"/>
                </a:cubicBezTo>
                <a:cubicBezTo>
                  <a:pt x="2221263" y="1810212"/>
                  <a:pt x="2251985" y="1779484"/>
                  <a:pt x="2251985" y="1741573"/>
                </a:cubicBezTo>
                <a:cubicBezTo>
                  <a:pt x="2251985" y="1741505"/>
                  <a:pt x="2251985" y="1741433"/>
                  <a:pt x="2251985" y="1741364"/>
                </a:cubicBezTo>
                <a:cubicBezTo>
                  <a:pt x="2251985" y="1703342"/>
                  <a:pt x="2221167" y="1672515"/>
                  <a:pt x="2183150" y="1672515"/>
                </a:cubicBezTo>
                <a:close/>
                <a:moveTo>
                  <a:pt x="1800367" y="1672515"/>
                </a:moveTo>
                <a:cubicBezTo>
                  <a:pt x="1762354" y="1672629"/>
                  <a:pt x="1731631" y="1703549"/>
                  <a:pt x="1731747" y="1741573"/>
                </a:cubicBezTo>
                <a:cubicBezTo>
                  <a:pt x="1731860" y="1779514"/>
                  <a:pt x="1762647" y="1810212"/>
                  <a:pt x="1800576" y="1810212"/>
                </a:cubicBezTo>
                <a:cubicBezTo>
                  <a:pt x="1800648" y="1810212"/>
                  <a:pt x="1800717" y="1810212"/>
                  <a:pt x="1800789" y="1810212"/>
                </a:cubicBezTo>
                <a:cubicBezTo>
                  <a:pt x="1838804" y="1810096"/>
                  <a:pt x="1869527" y="1779175"/>
                  <a:pt x="1869411" y="1741151"/>
                </a:cubicBezTo>
                <a:cubicBezTo>
                  <a:pt x="1869298" y="1703127"/>
                  <a:pt x="1838382" y="1672399"/>
                  <a:pt x="1800367" y="1672515"/>
                </a:cubicBezTo>
                <a:close/>
                <a:moveTo>
                  <a:pt x="3112605" y="1094228"/>
                </a:moveTo>
                <a:cubicBezTo>
                  <a:pt x="2803266" y="1094349"/>
                  <a:pt x="2552595" y="1345266"/>
                  <a:pt x="2552708" y="1654673"/>
                </a:cubicBezTo>
                <a:cubicBezTo>
                  <a:pt x="2552824" y="1964084"/>
                  <a:pt x="2803689" y="2214812"/>
                  <a:pt x="3113029" y="2214698"/>
                </a:cubicBezTo>
                <a:lnTo>
                  <a:pt x="3111981" y="2213857"/>
                </a:lnTo>
                <a:cubicBezTo>
                  <a:pt x="3421236" y="2214321"/>
                  <a:pt x="3672349" y="1963999"/>
                  <a:pt x="3672928" y="1654673"/>
                </a:cubicBezTo>
                <a:cubicBezTo>
                  <a:pt x="3672928" y="1654533"/>
                  <a:pt x="3672928" y="1654392"/>
                  <a:pt x="3672928" y="1654251"/>
                </a:cubicBezTo>
                <a:cubicBezTo>
                  <a:pt x="3672812" y="1344843"/>
                  <a:pt x="3421948" y="1094112"/>
                  <a:pt x="3112605" y="1094228"/>
                </a:cubicBezTo>
                <a:close/>
                <a:moveTo>
                  <a:pt x="872586" y="1093394"/>
                </a:moveTo>
                <a:cubicBezTo>
                  <a:pt x="563246" y="1093394"/>
                  <a:pt x="312479" y="1344218"/>
                  <a:pt x="312479" y="1653626"/>
                </a:cubicBezTo>
                <a:lnTo>
                  <a:pt x="311847" y="1653835"/>
                </a:lnTo>
                <a:cubicBezTo>
                  <a:pt x="311847" y="1654042"/>
                  <a:pt x="311847" y="1654251"/>
                  <a:pt x="311847" y="1654467"/>
                </a:cubicBezTo>
                <a:cubicBezTo>
                  <a:pt x="312313" y="1963874"/>
                  <a:pt x="563460" y="2214321"/>
                  <a:pt x="872802" y="2213857"/>
                </a:cubicBezTo>
                <a:cubicBezTo>
                  <a:pt x="1182057" y="2213741"/>
                  <a:pt x="1432699" y="1962949"/>
                  <a:pt x="1432699" y="1653626"/>
                </a:cubicBezTo>
                <a:cubicBezTo>
                  <a:pt x="1432699" y="1344218"/>
                  <a:pt x="1181928" y="1093394"/>
                  <a:pt x="872586" y="1093394"/>
                </a:cubicBezTo>
                <a:close/>
                <a:moveTo>
                  <a:pt x="1991338" y="274556"/>
                </a:moveTo>
                <a:cubicBezTo>
                  <a:pt x="1682232" y="274670"/>
                  <a:pt x="1431742" y="525405"/>
                  <a:pt x="1431858" y="834578"/>
                </a:cubicBezTo>
                <a:cubicBezTo>
                  <a:pt x="1431858" y="834651"/>
                  <a:pt x="1431858" y="834719"/>
                  <a:pt x="1431858" y="834792"/>
                </a:cubicBezTo>
                <a:cubicBezTo>
                  <a:pt x="1431858" y="1144200"/>
                  <a:pt x="1682630" y="1395026"/>
                  <a:pt x="1991969" y="1395026"/>
                </a:cubicBezTo>
                <a:cubicBezTo>
                  <a:pt x="2301309" y="1395026"/>
                  <a:pt x="2552081" y="1144200"/>
                  <a:pt x="2552081" y="834792"/>
                </a:cubicBezTo>
                <a:cubicBezTo>
                  <a:pt x="2552081" y="525380"/>
                  <a:pt x="2301309" y="274556"/>
                  <a:pt x="1991969" y="274556"/>
                </a:cubicBezTo>
                <a:cubicBezTo>
                  <a:pt x="1991760" y="274556"/>
                  <a:pt x="1991547" y="274556"/>
                  <a:pt x="1991338" y="274556"/>
                </a:cubicBezTo>
                <a:close/>
                <a:moveTo>
                  <a:pt x="1991969" y="1"/>
                </a:moveTo>
                <a:cubicBezTo>
                  <a:pt x="3091873" y="1"/>
                  <a:pt x="3983521" y="891846"/>
                  <a:pt x="3983521" y="1991990"/>
                </a:cubicBezTo>
                <a:cubicBezTo>
                  <a:pt x="3983521" y="1992131"/>
                  <a:pt x="3983521" y="1992268"/>
                  <a:pt x="3983521" y="1992408"/>
                </a:cubicBezTo>
                <a:cubicBezTo>
                  <a:pt x="3983448" y="2680071"/>
                  <a:pt x="3635049" y="3286321"/>
                  <a:pt x="3105202" y="3644278"/>
                </a:cubicBezTo>
                <a:lnTo>
                  <a:pt x="2808373" y="3805387"/>
                </a:lnTo>
                <a:lnTo>
                  <a:pt x="2826463" y="3801093"/>
                </a:lnTo>
                <a:cubicBezTo>
                  <a:pt x="3279555" y="3633237"/>
                  <a:pt x="3662524" y="3304820"/>
                  <a:pt x="3896218" y="2869385"/>
                </a:cubicBezTo>
                <a:lnTo>
                  <a:pt x="4423174" y="2844199"/>
                </a:lnTo>
                <a:cubicBezTo>
                  <a:pt x="4081738" y="3511661"/>
                  <a:pt x="3401835" y="3924210"/>
                  <a:pt x="2669277" y="3934226"/>
                </a:cubicBezTo>
                <a:lnTo>
                  <a:pt x="2467124" y="3920951"/>
                </a:lnTo>
                <a:lnTo>
                  <a:pt x="2392967" y="3943966"/>
                </a:lnTo>
                <a:cubicBezTo>
                  <a:pt x="2263301" y="3970490"/>
                  <a:pt x="2129057" y="3984413"/>
                  <a:pt x="1991551" y="3984397"/>
                </a:cubicBezTo>
                <a:cubicBezTo>
                  <a:pt x="891535" y="3984277"/>
                  <a:pt x="-113" y="3092250"/>
                  <a:pt x="1" y="1991990"/>
                </a:cubicBezTo>
                <a:cubicBezTo>
                  <a:pt x="116" y="891733"/>
                  <a:pt x="891950" y="-112"/>
                  <a:pt x="19919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3"/>
          <p:cNvSpPr/>
          <p:nvPr/>
        </p:nvSpPr>
        <p:spPr>
          <a:xfrm flipH="1">
            <a:off x="10863834" y="5486400"/>
            <a:ext cx="1328165" cy="1371599"/>
          </a:xfrm>
          <a:custGeom>
            <a:rect b="b" l="l" r="r" t="t"/>
            <a:pathLst>
              <a:path extrusionOk="0" h="1306286" w="1264920">
                <a:moveTo>
                  <a:pt x="174171" y="487277"/>
                </a:moveTo>
                <a:cubicBezTo>
                  <a:pt x="507460" y="487277"/>
                  <a:pt x="777644" y="757460"/>
                  <a:pt x="777644" y="1090749"/>
                </a:cubicBezTo>
                <a:cubicBezTo>
                  <a:pt x="777644" y="1132410"/>
                  <a:pt x="773422" y="1173085"/>
                  <a:pt x="765383" y="1212370"/>
                </a:cubicBezTo>
                <a:lnTo>
                  <a:pt x="736230" y="1306286"/>
                </a:lnTo>
                <a:lnTo>
                  <a:pt x="0" y="1306286"/>
                </a:lnTo>
                <a:lnTo>
                  <a:pt x="0" y="515850"/>
                </a:lnTo>
                <a:lnTo>
                  <a:pt x="52550" y="499537"/>
                </a:lnTo>
                <a:cubicBezTo>
                  <a:pt x="91835" y="491498"/>
                  <a:pt x="132510" y="487277"/>
                  <a:pt x="174171" y="487277"/>
                </a:cubicBezTo>
                <a:close/>
                <a:moveTo>
                  <a:pt x="174171" y="0"/>
                </a:moveTo>
                <a:cubicBezTo>
                  <a:pt x="776575" y="0"/>
                  <a:pt x="1264920" y="488345"/>
                  <a:pt x="1264920" y="1090749"/>
                </a:cubicBezTo>
                <a:cubicBezTo>
                  <a:pt x="1264920" y="1128399"/>
                  <a:pt x="1263012" y="1165604"/>
                  <a:pt x="1259289" y="1202272"/>
                </a:cubicBezTo>
                <a:lnTo>
                  <a:pt x="1243414" y="1306286"/>
                </a:lnTo>
                <a:lnTo>
                  <a:pt x="885984" y="1306286"/>
                </a:lnTo>
                <a:lnTo>
                  <a:pt x="906148" y="1241328"/>
                </a:lnTo>
                <a:cubicBezTo>
                  <a:pt x="916101" y="1192689"/>
                  <a:pt x="921328" y="1142330"/>
                  <a:pt x="921328" y="1090749"/>
                </a:cubicBezTo>
                <a:cubicBezTo>
                  <a:pt x="921328" y="678106"/>
                  <a:pt x="586815" y="343592"/>
                  <a:pt x="174171" y="343592"/>
                </a:cubicBezTo>
                <a:cubicBezTo>
                  <a:pt x="122591" y="343592"/>
                  <a:pt x="72231" y="348819"/>
                  <a:pt x="23593" y="358772"/>
                </a:cubicBezTo>
                <a:lnTo>
                  <a:pt x="0" y="366096"/>
                </a:lnTo>
                <a:lnTo>
                  <a:pt x="0" y="15193"/>
                </a:lnTo>
                <a:lnTo>
                  <a:pt x="62648" y="5632"/>
                </a:lnTo>
                <a:cubicBezTo>
                  <a:pt x="99316" y="1908"/>
                  <a:pt x="136521" y="0"/>
                  <a:pt x="1741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3"/>
          <p:cNvSpPr txBox="1"/>
          <p:nvPr/>
        </p:nvSpPr>
        <p:spPr>
          <a:xfrm>
            <a:off x="10423412" y="6152021"/>
            <a:ext cx="150244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Movie</a:t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54"/>
          <p:cNvGrpSpPr/>
          <p:nvPr/>
        </p:nvGrpSpPr>
        <p:grpSpPr>
          <a:xfrm rot="-787213">
            <a:off x="5775498" y="379267"/>
            <a:ext cx="641005" cy="890294"/>
            <a:chOff x="1201070" y="231839"/>
            <a:chExt cx="8479957" cy="11777833"/>
          </a:xfrm>
        </p:grpSpPr>
        <p:sp>
          <p:nvSpPr>
            <p:cNvPr id="159" name="Google Shape;159;p54"/>
            <p:cNvSpPr/>
            <p:nvPr/>
          </p:nvSpPr>
          <p:spPr>
            <a:xfrm>
              <a:off x="1242162" y="231839"/>
              <a:ext cx="8429268" cy="4118977"/>
            </a:xfrm>
            <a:custGeom>
              <a:rect b="b" l="l" r="r" t="t"/>
              <a:pathLst>
                <a:path extrusionOk="0" h="1222714" w="2502219">
                  <a:moveTo>
                    <a:pt x="2414486" y="647309"/>
                  </a:moveTo>
                  <a:cubicBezTo>
                    <a:pt x="2415972" y="638464"/>
                    <a:pt x="2416737" y="629513"/>
                    <a:pt x="2416772" y="620544"/>
                  </a:cubicBezTo>
                  <a:cubicBezTo>
                    <a:pt x="2416772" y="526854"/>
                    <a:pt x="2340821" y="450904"/>
                    <a:pt x="2247132" y="450904"/>
                  </a:cubicBezTo>
                  <a:cubicBezTo>
                    <a:pt x="2247213" y="357319"/>
                    <a:pt x="2171413" y="281388"/>
                    <a:pt x="2077829" y="281307"/>
                  </a:cubicBezTo>
                  <a:cubicBezTo>
                    <a:pt x="2041456" y="281276"/>
                    <a:pt x="2006039" y="292949"/>
                    <a:pt x="1976812" y="314601"/>
                  </a:cubicBezTo>
                  <a:cubicBezTo>
                    <a:pt x="1970549" y="271922"/>
                    <a:pt x="1930873" y="242401"/>
                    <a:pt x="1888194" y="248664"/>
                  </a:cubicBezTo>
                  <a:cubicBezTo>
                    <a:pt x="1877927" y="250171"/>
                    <a:pt x="1868063" y="253708"/>
                    <a:pt x="1859178" y="259070"/>
                  </a:cubicBezTo>
                  <a:cubicBezTo>
                    <a:pt x="1842274" y="190799"/>
                    <a:pt x="1773226" y="149157"/>
                    <a:pt x="1704954" y="166062"/>
                  </a:cubicBezTo>
                  <a:cubicBezTo>
                    <a:pt x="1684919" y="171022"/>
                    <a:pt x="1666390" y="180779"/>
                    <a:pt x="1650962" y="194491"/>
                  </a:cubicBezTo>
                  <a:cubicBezTo>
                    <a:pt x="1613037" y="108877"/>
                    <a:pt x="1512890" y="70218"/>
                    <a:pt x="1427277" y="108142"/>
                  </a:cubicBezTo>
                  <a:cubicBezTo>
                    <a:pt x="1413016" y="114460"/>
                    <a:pt x="1399695" y="122714"/>
                    <a:pt x="1387691" y="132673"/>
                  </a:cubicBezTo>
                  <a:cubicBezTo>
                    <a:pt x="1367360" y="41324"/>
                    <a:pt x="1276825" y="-16248"/>
                    <a:pt x="1185476" y="4083"/>
                  </a:cubicBezTo>
                  <a:cubicBezTo>
                    <a:pt x="1111248" y="20604"/>
                    <a:pt x="1057117" y="84550"/>
                    <a:pt x="1053078" y="160486"/>
                  </a:cubicBezTo>
                  <a:cubicBezTo>
                    <a:pt x="996588" y="118762"/>
                    <a:pt x="916971" y="130732"/>
                    <a:pt x="875246" y="187221"/>
                  </a:cubicBezTo>
                  <a:cubicBezTo>
                    <a:pt x="874796" y="187831"/>
                    <a:pt x="874352" y="188444"/>
                    <a:pt x="873912" y="189061"/>
                  </a:cubicBezTo>
                  <a:cubicBezTo>
                    <a:pt x="843297" y="162310"/>
                    <a:pt x="797259" y="163596"/>
                    <a:pt x="768185" y="192014"/>
                  </a:cubicBezTo>
                  <a:cubicBezTo>
                    <a:pt x="728756" y="133645"/>
                    <a:pt x="649475" y="118291"/>
                    <a:pt x="591107" y="157720"/>
                  </a:cubicBezTo>
                  <a:cubicBezTo>
                    <a:pt x="567287" y="173810"/>
                    <a:pt x="549602" y="197474"/>
                    <a:pt x="540918" y="224875"/>
                  </a:cubicBezTo>
                  <a:cubicBezTo>
                    <a:pt x="523559" y="216305"/>
                    <a:pt x="504461" y="211841"/>
                    <a:pt x="485102" y="211826"/>
                  </a:cubicBezTo>
                  <a:cubicBezTo>
                    <a:pt x="414611" y="211826"/>
                    <a:pt x="357467" y="268970"/>
                    <a:pt x="357467" y="339461"/>
                  </a:cubicBezTo>
                  <a:cubicBezTo>
                    <a:pt x="357467" y="341271"/>
                    <a:pt x="357467" y="342985"/>
                    <a:pt x="357467" y="344795"/>
                  </a:cubicBezTo>
                  <a:cubicBezTo>
                    <a:pt x="348368" y="341216"/>
                    <a:pt x="338670" y="339405"/>
                    <a:pt x="328892" y="339461"/>
                  </a:cubicBezTo>
                  <a:cubicBezTo>
                    <a:pt x="285703" y="339461"/>
                    <a:pt x="250692" y="374472"/>
                    <a:pt x="250692" y="417661"/>
                  </a:cubicBezTo>
                  <a:cubicBezTo>
                    <a:pt x="250692" y="417693"/>
                    <a:pt x="250692" y="417725"/>
                    <a:pt x="250692" y="417757"/>
                  </a:cubicBezTo>
                  <a:cubicBezTo>
                    <a:pt x="250692" y="419757"/>
                    <a:pt x="250692" y="421852"/>
                    <a:pt x="250692" y="423853"/>
                  </a:cubicBezTo>
                  <a:cubicBezTo>
                    <a:pt x="158845" y="441528"/>
                    <a:pt x="98718" y="530313"/>
                    <a:pt x="116393" y="622160"/>
                  </a:cubicBezTo>
                  <a:cubicBezTo>
                    <a:pt x="117657" y="628730"/>
                    <a:pt x="119310" y="635219"/>
                    <a:pt x="121342" y="641594"/>
                  </a:cubicBezTo>
                  <a:cubicBezTo>
                    <a:pt x="50987" y="645018"/>
                    <a:pt x="-3271" y="704828"/>
                    <a:pt x="154" y="775183"/>
                  </a:cubicBezTo>
                  <a:cubicBezTo>
                    <a:pt x="3578" y="845538"/>
                    <a:pt x="63388" y="899796"/>
                    <a:pt x="133743" y="896372"/>
                  </a:cubicBezTo>
                  <a:cubicBezTo>
                    <a:pt x="152551" y="895456"/>
                    <a:pt x="170924" y="890387"/>
                    <a:pt x="187541" y="881529"/>
                  </a:cubicBezTo>
                  <a:cubicBezTo>
                    <a:pt x="335274" y="1080030"/>
                    <a:pt x="743039" y="1222714"/>
                    <a:pt x="1222909" y="1222714"/>
                  </a:cubicBezTo>
                  <a:cubicBezTo>
                    <a:pt x="1726400" y="1222714"/>
                    <a:pt x="2150453" y="1065742"/>
                    <a:pt x="2278183" y="851906"/>
                  </a:cubicBezTo>
                  <a:cubicBezTo>
                    <a:pt x="2324243" y="905199"/>
                    <a:pt x="2404783" y="911062"/>
                    <a:pt x="2458076" y="865003"/>
                  </a:cubicBezTo>
                  <a:cubicBezTo>
                    <a:pt x="2511368" y="818944"/>
                    <a:pt x="2517232" y="738403"/>
                    <a:pt x="2471172" y="685111"/>
                  </a:cubicBezTo>
                  <a:cubicBezTo>
                    <a:pt x="2456028" y="667589"/>
                    <a:pt x="2436399" y="654521"/>
                    <a:pt x="2414391" y="647309"/>
                  </a:cubicBezTo>
                  <a:close/>
                </a:path>
              </a:pathLst>
            </a:custGeom>
            <a:solidFill>
              <a:srgbClr val="EFC4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4"/>
            <p:cNvSpPr/>
            <p:nvPr/>
          </p:nvSpPr>
          <p:spPr>
            <a:xfrm>
              <a:off x="1623015" y="238627"/>
              <a:ext cx="8048067" cy="2710628"/>
            </a:xfrm>
            <a:custGeom>
              <a:rect b="b" l="l" r="r" t="t"/>
              <a:pathLst>
                <a:path extrusionOk="0" h="804647" w="2389060">
                  <a:moveTo>
                    <a:pt x="2389061" y="766548"/>
                  </a:moveTo>
                  <a:cubicBezTo>
                    <a:pt x="2389051" y="779467"/>
                    <a:pt x="2387092" y="792312"/>
                    <a:pt x="2383251" y="804648"/>
                  </a:cubicBezTo>
                  <a:cubicBezTo>
                    <a:pt x="2370935" y="765265"/>
                    <a:pt x="2340354" y="734258"/>
                    <a:pt x="2301145" y="721399"/>
                  </a:cubicBezTo>
                  <a:cubicBezTo>
                    <a:pt x="2302631" y="712522"/>
                    <a:pt x="2303396" y="703539"/>
                    <a:pt x="2303431" y="694539"/>
                  </a:cubicBezTo>
                  <a:cubicBezTo>
                    <a:pt x="2303694" y="600902"/>
                    <a:pt x="2228000" y="524781"/>
                    <a:pt x="2134363" y="524518"/>
                  </a:cubicBezTo>
                  <a:cubicBezTo>
                    <a:pt x="2134300" y="524518"/>
                    <a:pt x="2134236" y="524517"/>
                    <a:pt x="2134172" y="524517"/>
                  </a:cubicBezTo>
                  <a:cubicBezTo>
                    <a:pt x="2134292" y="430933"/>
                    <a:pt x="2058524" y="354970"/>
                    <a:pt x="1964940" y="354850"/>
                  </a:cubicBezTo>
                  <a:cubicBezTo>
                    <a:pt x="1928502" y="354804"/>
                    <a:pt x="1893020" y="366504"/>
                    <a:pt x="1863757" y="388215"/>
                  </a:cubicBezTo>
                  <a:cubicBezTo>
                    <a:pt x="1857301" y="345564"/>
                    <a:pt x="1817492" y="316223"/>
                    <a:pt x="1774842" y="322679"/>
                  </a:cubicBezTo>
                  <a:cubicBezTo>
                    <a:pt x="1764679" y="324218"/>
                    <a:pt x="1754920" y="327747"/>
                    <a:pt x="1746123" y="333065"/>
                  </a:cubicBezTo>
                  <a:cubicBezTo>
                    <a:pt x="1729257" y="264784"/>
                    <a:pt x="1660232" y="223104"/>
                    <a:pt x="1591951" y="239970"/>
                  </a:cubicBezTo>
                  <a:cubicBezTo>
                    <a:pt x="1571856" y="244934"/>
                    <a:pt x="1553273" y="254721"/>
                    <a:pt x="1537812" y="268485"/>
                  </a:cubicBezTo>
                  <a:cubicBezTo>
                    <a:pt x="1499987" y="182943"/>
                    <a:pt x="1399978" y="144260"/>
                    <a:pt x="1314435" y="182086"/>
                  </a:cubicBezTo>
                  <a:cubicBezTo>
                    <a:pt x="1300090" y="188429"/>
                    <a:pt x="1286695" y="196734"/>
                    <a:pt x="1274636" y="206763"/>
                  </a:cubicBezTo>
                  <a:cubicBezTo>
                    <a:pt x="1254315" y="115412"/>
                    <a:pt x="1163786" y="57830"/>
                    <a:pt x="1072435" y="78151"/>
                  </a:cubicBezTo>
                  <a:cubicBezTo>
                    <a:pt x="998226" y="94658"/>
                    <a:pt x="944095" y="158568"/>
                    <a:pt x="940022" y="234481"/>
                  </a:cubicBezTo>
                  <a:cubicBezTo>
                    <a:pt x="883360" y="192815"/>
                    <a:pt x="803648" y="204972"/>
                    <a:pt x="761982" y="261635"/>
                  </a:cubicBezTo>
                  <a:cubicBezTo>
                    <a:pt x="761636" y="262106"/>
                    <a:pt x="761292" y="262580"/>
                    <a:pt x="760953" y="263056"/>
                  </a:cubicBezTo>
                  <a:cubicBezTo>
                    <a:pt x="730306" y="236292"/>
                    <a:pt x="684236" y="237578"/>
                    <a:pt x="655130" y="266009"/>
                  </a:cubicBezTo>
                  <a:cubicBezTo>
                    <a:pt x="615701" y="207640"/>
                    <a:pt x="536420" y="192286"/>
                    <a:pt x="478052" y="231715"/>
                  </a:cubicBezTo>
                  <a:cubicBezTo>
                    <a:pt x="454233" y="247805"/>
                    <a:pt x="436547" y="271469"/>
                    <a:pt x="427863" y="298870"/>
                  </a:cubicBezTo>
                  <a:cubicBezTo>
                    <a:pt x="364697" y="267938"/>
                    <a:pt x="288416" y="294069"/>
                    <a:pt x="257484" y="357235"/>
                  </a:cubicBezTo>
                  <a:cubicBezTo>
                    <a:pt x="248956" y="374649"/>
                    <a:pt x="244518" y="393780"/>
                    <a:pt x="244507" y="413170"/>
                  </a:cubicBezTo>
                  <a:cubicBezTo>
                    <a:pt x="244507" y="414980"/>
                    <a:pt x="244507" y="416694"/>
                    <a:pt x="244507" y="418504"/>
                  </a:cubicBezTo>
                  <a:cubicBezTo>
                    <a:pt x="235408" y="414925"/>
                    <a:pt x="225709" y="413114"/>
                    <a:pt x="215932" y="413170"/>
                  </a:cubicBezTo>
                  <a:cubicBezTo>
                    <a:pt x="172728" y="413223"/>
                    <a:pt x="137732" y="448261"/>
                    <a:pt x="137732" y="491466"/>
                  </a:cubicBezTo>
                  <a:cubicBezTo>
                    <a:pt x="137732" y="493466"/>
                    <a:pt x="137732" y="495561"/>
                    <a:pt x="137732" y="497561"/>
                  </a:cubicBezTo>
                  <a:cubicBezTo>
                    <a:pt x="71839" y="510230"/>
                    <a:pt x="19583" y="560508"/>
                    <a:pt x="4382" y="625863"/>
                  </a:cubicBezTo>
                  <a:cubicBezTo>
                    <a:pt x="1451" y="613376"/>
                    <a:pt x="-19" y="600590"/>
                    <a:pt x="0" y="587763"/>
                  </a:cubicBezTo>
                  <a:cubicBezTo>
                    <a:pt x="207" y="506337"/>
                    <a:pt x="58271" y="436556"/>
                    <a:pt x="138303" y="421552"/>
                  </a:cubicBezTo>
                  <a:cubicBezTo>
                    <a:pt x="138303" y="419457"/>
                    <a:pt x="138303" y="417456"/>
                    <a:pt x="138303" y="415456"/>
                  </a:cubicBezTo>
                  <a:cubicBezTo>
                    <a:pt x="138303" y="372252"/>
                    <a:pt x="173299" y="337213"/>
                    <a:pt x="216503" y="337161"/>
                  </a:cubicBezTo>
                  <a:cubicBezTo>
                    <a:pt x="226281" y="337105"/>
                    <a:pt x="235979" y="338915"/>
                    <a:pt x="245078" y="342494"/>
                  </a:cubicBezTo>
                  <a:cubicBezTo>
                    <a:pt x="245078" y="340685"/>
                    <a:pt x="245078" y="338970"/>
                    <a:pt x="245078" y="337161"/>
                  </a:cubicBezTo>
                  <a:cubicBezTo>
                    <a:pt x="245287" y="266723"/>
                    <a:pt x="302557" y="209790"/>
                    <a:pt x="372995" y="209998"/>
                  </a:cubicBezTo>
                  <a:cubicBezTo>
                    <a:pt x="392208" y="210055"/>
                    <a:pt x="411159" y="214452"/>
                    <a:pt x="428435" y="222861"/>
                  </a:cubicBezTo>
                  <a:cubicBezTo>
                    <a:pt x="449834" y="155696"/>
                    <a:pt x="521629" y="118597"/>
                    <a:pt x="588793" y="139996"/>
                  </a:cubicBezTo>
                  <a:cubicBezTo>
                    <a:pt x="616073" y="148687"/>
                    <a:pt x="639638" y="166299"/>
                    <a:pt x="655701" y="189999"/>
                  </a:cubicBezTo>
                  <a:cubicBezTo>
                    <a:pt x="684865" y="161704"/>
                    <a:pt x="730828" y="160421"/>
                    <a:pt x="761524" y="187046"/>
                  </a:cubicBezTo>
                  <a:cubicBezTo>
                    <a:pt x="802479" y="129803"/>
                    <a:pt x="882085" y="116599"/>
                    <a:pt x="939328" y="157554"/>
                  </a:cubicBezTo>
                  <a:cubicBezTo>
                    <a:pt x="939752" y="157857"/>
                    <a:pt x="940174" y="158163"/>
                    <a:pt x="940594" y="158471"/>
                  </a:cubicBezTo>
                  <a:cubicBezTo>
                    <a:pt x="946661" y="65084"/>
                    <a:pt x="1027284" y="-5704"/>
                    <a:pt x="1120672" y="363"/>
                  </a:cubicBezTo>
                  <a:cubicBezTo>
                    <a:pt x="1195068" y="5195"/>
                    <a:pt x="1257566" y="58086"/>
                    <a:pt x="1274636" y="130658"/>
                  </a:cubicBezTo>
                  <a:cubicBezTo>
                    <a:pt x="1346584" y="70813"/>
                    <a:pt x="1453424" y="80624"/>
                    <a:pt x="1513270" y="152572"/>
                  </a:cubicBezTo>
                  <a:cubicBezTo>
                    <a:pt x="1523326" y="164661"/>
                    <a:pt x="1531650" y="178091"/>
                    <a:pt x="1538002" y="192476"/>
                  </a:cubicBezTo>
                  <a:cubicBezTo>
                    <a:pt x="1590534" y="145709"/>
                    <a:pt x="1671032" y="150383"/>
                    <a:pt x="1717798" y="202915"/>
                  </a:cubicBezTo>
                  <a:cubicBezTo>
                    <a:pt x="1731562" y="218376"/>
                    <a:pt x="1741350" y="236959"/>
                    <a:pt x="1746314" y="257055"/>
                  </a:cubicBezTo>
                  <a:cubicBezTo>
                    <a:pt x="1783246" y="234767"/>
                    <a:pt x="1831253" y="246638"/>
                    <a:pt x="1853541" y="283570"/>
                  </a:cubicBezTo>
                  <a:cubicBezTo>
                    <a:pt x="1858903" y="292455"/>
                    <a:pt x="1862441" y="302319"/>
                    <a:pt x="1863947" y="312586"/>
                  </a:cubicBezTo>
                  <a:cubicBezTo>
                    <a:pt x="1939001" y="256772"/>
                    <a:pt x="2045090" y="272368"/>
                    <a:pt x="2100904" y="347421"/>
                  </a:cubicBezTo>
                  <a:cubicBezTo>
                    <a:pt x="2122713" y="376747"/>
                    <a:pt x="2134450" y="412342"/>
                    <a:pt x="2134362" y="448889"/>
                  </a:cubicBezTo>
                  <a:cubicBezTo>
                    <a:pt x="2227813" y="449204"/>
                    <a:pt x="2303389" y="525077"/>
                    <a:pt x="2303336" y="618529"/>
                  </a:cubicBezTo>
                  <a:cubicBezTo>
                    <a:pt x="2303300" y="627530"/>
                    <a:pt x="2302536" y="636512"/>
                    <a:pt x="2301050" y="645389"/>
                  </a:cubicBezTo>
                  <a:cubicBezTo>
                    <a:pt x="2353485" y="662514"/>
                    <a:pt x="2388987" y="711386"/>
                    <a:pt x="2389061" y="7665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4"/>
            <p:cNvSpPr/>
            <p:nvPr/>
          </p:nvSpPr>
          <p:spPr>
            <a:xfrm>
              <a:off x="1471565" y="3609931"/>
              <a:ext cx="7939291" cy="8161653"/>
            </a:xfrm>
            <a:custGeom>
              <a:rect b="b" l="l" r="r" t="t"/>
              <a:pathLst>
                <a:path extrusionOk="0" h="2422778" w="2356770">
                  <a:moveTo>
                    <a:pt x="2011585" y="2422779"/>
                  </a:moveTo>
                  <a:lnTo>
                    <a:pt x="345186" y="2422779"/>
                  </a:lnTo>
                  <a:cubicBezTo>
                    <a:pt x="293016" y="2422817"/>
                    <a:pt x="249257" y="2383417"/>
                    <a:pt x="243840" y="2331530"/>
                  </a:cubicBezTo>
                  <a:lnTo>
                    <a:pt x="0" y="0"/>
                  </a:lnTo>
                  <a:lnTo>
                    <a:pt x="2356771" y="0"/>
                  </a:lnTo>
                  <a:lnTo>
                    <a:pt x="2112836" y="2331530"/>
                  </a:lnTo>
                  <a:cubicBezTo>
                    <a:pt x="2107422" y="2383381"/>
                    <a:pt x="2063718" y="2422768"/>
                    <a:pt x="2011585" y="24227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4"/>
            <p:cNvSpPr/>
            <p:nvPr/>
          </p:nvSpPr>
          <p:spPr>
            <a:xfrm>
              <a:off x="1471565" y="3609608"/>
              <a:ext cx="7967528" cy="8162300"/>
            </a:xfrm>
            <a:custGeom>
              <a:rect b="b" l="l" r="r" t="t"/>
              <a:pathLst>
                <a:path extrusionOk="0" h="2422970" w="2365152">
                  <a:moveTo>
                    <a:pt x="1963959" y="96"/>
                  </a:moveTo>
                  <a:lnTo>
                    <a:pt x="2365152" y="96"/>
                  </a:lnTo>
                  <a:lnTo>
                    <a:pt x="2121313" y="2331626"/>
                  </a:lnTo>
                  <a:cubicBezTo>
                    <a:pt x="2116359" y="2383537"/>
                    <a:pt x="2063686" y="2422875"/>
                    <a:pt x="2011584" y="2422875"/>
                  </a:cubicBezTo>
                  <a:lnTo>
                    <a:pt x="1794986" y="2422875"/>
                  </a:lnTo>
                  <a:close/>
                  <a:moveTo>
                    <a:pt x="0" y="96"/>
                  </a:moveTo>
                  <a:lnTo>
                    <a:pt x="392811" y="96"/>
                  </a:lnTo>
                  <a:lnTo>
                    <a:pt x="561689" y="2422970"/>
                  </a:lnTo>
                  <a:lnTo>
                    <a:pt x="345186" y="2422970"/>
                  </a:lnTo>
                  <a:cubicBezTo>
                    <a:pt x="293016" y="2423008"/>
                    <a:pt x="249257" y="2383609"/>
                    <a:pt x="243840" y="2331721"/>
                  </a:cubicBezTo>
                  <a:close/>
                  <a:moveTo>
                    <a:pt x="1271302" y="0"/>
                  </a:moveTo>
                  <a:lnTo>
                    <a:pt x="1690783" y="0"/>
                  </a:lnTo>
                  <a:lnTo>
                    <a:pt x="1544384" y="2422874"/>
                  </a:lnTo>
                  <a:lnTo>
                    <a:pt x="1271302" y="2422874"/>
                  </a:lnTo>
                  <a:close/>
                  <a:moveTo>
                    <a:pt x="618077" y="0"/>
                  </a:moveTo>
                  <a:lnTo>
                    <a:pt x="1037558" y="0"/>
                  </a:lnTo>
                  <a:lnTo>
                    <a:pt x="1037558" y="2422874"/>
                  </a:lnTo>
                  <a:lnTo>
                    <a:pt x="764476" y="24228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4"/>
            <p:cNvSpPr/>
            <p:nvPr/>
          </p:nvSpPr>
          <p:spPr>
            <a:xfrm>
              <a:off x="1443005" y="3609288"/>
              <a:ext cx="7996088" cy="8162944"/>
            </a:xfrm>
            <a:custGeom>
              <a:rect b="b" l="l" r="r" t="t"/>
              <a:pathLst>
                <a:path extrusionOk="0" h="2423161" w="2373630">
                  <a:moveTo>
                    <a:pt x="626554" y="0"/>
                  </a:moveTo>
                  <a:lnTo>
                    <a:pt x="1046035" y="0"/>
                  </a:lnTo>
                  <a:lnTo>
                    <a:pt x="1046035" y="191"/>
                  </a:lnTo>
                  <a:lnTo>
                    <a:pt x="1279779" y="191"/>
                  </a:lnTo>
                  <a:lnTo>
                    <a:pt x="1279779" y="0"/>
                  </a:lnTo>
                  <a:lnTo>
                    <a:pt x="1699355" y="0"/>
                  </a:lnTo>
                  <a:lnTo>
                    <a:pt x="1699344" y="191"/>
                  </a:lnTo>
                  <a:lnTo>
                    <a:pt x="1972424" y="191"/>
                  </a:lnTo>
                  <a:lnTo>
                    <a:pt x="1972437" y="0"/>
                  </a:lnTo>
                  <a:lnTo>
                    <a:pt x="2373630" y="0"/>
                  </a:lnTo>
                  <a:lnTo>
                    <a:pt x="2348674" y="239459"/>
                  </a:lnTo>
                  <a:lnTo>
                    <a:pt x="2340217" y="239459"/>
                  </a:lnTo>
                  <a:lnTo>
                    <a:pt x="2340197" y="239650"/>
                  </a:lnTo>
                  <a:lnTo>
                    <a:pt x="417957" y="239650"/>
                  </a:lnTo>
                  <a:cubicBezTo>
                    <a:pt x="364774" y="239946"/>
                    <a:pt x="321901" y="283300"/>
                    <a:pt x="322198" y="336483"/>
                  </a:cubicBezTo>
                  <a:cubicBezTo>
                    <a:pt x="322215" y="339613"/>
                    <a:pt x="322385" y="342740"/>
                    <a:pt x="322707" y="345853"/>
                  </a:cubicBezTo>
                  <a:lnTo>
                    <a:pt x="392436" y="1013947"/>
                  </a:lnTo>
                  <a:lnTo>
                    <a:pt x="539972" y="2423161"/>
                  </a:lnTo>
                  <a:lnTo>
                    <a:pt x="353663" y="2423161"/>
                  </a:lnTo>
                  <a:lnTo>
                    <a:pt x="325239" y="2417819"/>
                  </a:lnTo>
                  <a:lnTo>
                    <a:pt x="315194" y="2415999"/>
                  </a:lnTo>
                  <a:cubicBezTo>
                    <a:pt x="278154" y="2402480"/>
                    <a:pt x="247650" y="2370583"/>
                    <a:pt x="243935" y="2331721"/>
                  </a:cubicBezTo>
                  <a:lnTo>
                    <a:pt x="0" y="191"/>
                  </a:lnTo>
                  <a:lnTo>
                    <a:pt x="8477" y="191"/>
                  </a:lnTo>
                  <a:lnTo>
                    <a:pt x="401288" y="191"/>
                  </a:lnTo>
                  <a:lnTo>
                    <a:pt x="626566" y="191"/>
                  </a:lnTo>
                  <a:close/>
                </a:path>
              </a:pathLst>
            </a:custGeom>
            <a:solidFill>
              <a:srgbClr val="111213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54"/>
            <p:cNvSpPr/>
            <p:nvPr/>
          </p:nvSpPr>
          <p:spPr>
            <a:xfrm>
              <a:off x="1201070" y="3221676"/>
              <a:ext cx="8479957" cy="476492"/>
            </a:xfrm>
            <a:custGeom>
              <a:rect b="b" l="l" r="r" t="t"/>
              <a:pathLst>
                <a:path extrusionOk="0" h="141446" w="2517266">
                  <a:moveTo>
                    <a:pt x="2446496" y="0"/>
                  </a:moveTo>
                  <a:cubicBezTo>
                    <a:pt x="2485582" y="0"/>
                    <a:pt x="2517267" y="0"/>
                    <a:pt x="2517267" y="0"/>
                  </a:cubicBezTo>
                  <a:lnTo>
                    <a:pt x="2517267" y="141446"/>
                  </a:lnTo>
                  <a:cubicBezTo>
                    <a:pt x="2517267" y="141446"/>
                    <a:pt x="2485582" y="141446"/>
                    <a:pt x="2446496" y="141446"/>
                  </a:cubicBezTo>
                  <a:lnTo>
                    <a:pt x="70771" y="141446"/>
                  </a:lnTo>
                  <a:cubicBezTo>
                    <a:pt x="31685" y="141446"/>
                    <a:pt x="0" y="141446"/>
                    <a:pt x="0" y="141446"/>
                  </a:cubicBezTo>
                  <a:lnTo>
                    <a:pt x="0" y="0"/>
                  </a:lnTo>
                  <a:cubicBezTo>
                    <a:pt x="0" y="0"/>
                    <a:pt x="31685" y="0"/>
                    <a:pt x="70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4"/>
            <p:cNvSpPr/>
            <p:nvPr/>
          </p:nvSpPr>
          <p:spPr>
            <a:xfrm>
              <a:off x="2092769" y="11533180"/>
              <a:ext cx="6715494" cy="476492"/>
            </a:xfrm>
            <a:custGeom>
              <a:rect b="b" l="l" r="r" t="t"/>
              <a:pathLst>
                <a:path extrusionOk="0" h="141446" w="1993487">
                  <a:moveTo>
                    <a:pt x="1922716" y="0"/>
                  </a:moveTo>
                  <a:cubicBezTo>
                    <a:pt x="1961802" y="0"/>
                    <a:pt x="1993487" y="0"/>
                    <a:pt x="1993487" y="0"/>
                  </a:cubicBezTo>
                  <a:lnTo>
                    <a:pt x="1993487" y="141446"/>
                  </a:lnTo>
                  <a:cubicBezTo>
                    <a:pt x="1993487" y="141446"/>
                    <a:pt x="1961802" y="141446"/>
                    <a:pt x="1922716" y="141446"/>
                  </a:cubicBezTo>
                  <a:lnTo>
                    <a:pt x="70771" y="141446"/>
                  </a:lnTo>
                  <a:cubicBezTo>
                    <a:pt x="31685" y="141446"/>
                    <a:pt x="0" y="141446"/>
                    <a:pt x="0" y="141446"/>
                  </a:cubicBezTo>
                  <a:lnTo>
                    <a:pt x="0" y="0"/>
                  </a:lnTo>
                  <a:cubicBezTo>
                    <a:pt x="0" y="0"/>
                    <a:pt x="31685" y="0"/>
                    <a:pt x="70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54"/>
            <p:cNvSpPr/>
            <p:nvPr/>
          </p:nvSpPr>
          <p:spPr>
            <a:xfrm>
              <a:off x="1441893" y="2439036"/>
              <a:ext cx="1510866" cy="1138407"/>
            </a:xfrm>
            <a:custGeom>
              <a:rect b="b" l="l" r="r" t="t"/>
              <a:pathLst>
                <a:path extrusionOk="0" h="337935" w="448499">
                  <a:moveTo>
                    <a:pt x="280652" y="23729"/>
                  </a:moveTo>
                  <a:cubicBezTo>
                    <a:pt x="279128" y="22681"/>
                    <a:pt x="277699" y="21538"/>
                    <a:pt x="276175" y="20586"/>
                  </a:cubicBezTo>
                  <a:cubicBezTo>
                    <a:pt x="212572" y="-19088"/>
                    <a:pt x="128850" y="311"/>
                    <a:pt x="89176" y="63915"/>
                  </a:cubicBezTo>
                  <a:cubicBezTo>
                    <a:pt x="81576" y="76099"/>
                    <a:pt x="75957" y="89412"/>
                    <a:pt x="72530" y="103358"/>
                  </a:cubicBezTo>
                  <a:cubicBezTo>
                    <a:pt x="24859" y="111705"/>
                    <a:pt x="-7019" y="157117"/>
                    <a:pt x="1328" y="204789"/>
                  </a:cubicBezTo>
                  <a:cubicBezTo>
                    <a:pt x="9675" y="252460"/>
                    <a:pt x="55087" y="284339"/>
                    <a:pt x="102759" y="275991"/>
                  </a:cubicBezTo>
                  <a:cubicBezTo>
                    <a:pt x="117695" y="273376"/>
                    <a:pt x="131697" y="266930"/>
                    <a:pt x="143396" y="257282"/>
                  </a:cubicBezTo>
                  <a:cubicBezTo>
                    <a:pt x="164898" y="268111"/>
                    <a:pt x="188908" y="272979"/>
                    <a:pt x="212929" y="271379"/>
                  </a:cubicBezTo>
                  <a:cubicBezTo>
                    <a:pt x="224579" y="318353"/>
                    <a:pt x="272103" y="346988"/>
                    <a:pt x="319077" y="335338"/>
                  </a:cubicBezTo>
                  <a:cubicBezTo>
                    <a:pt x="364908" y="323971"/>
                    <a:pt x="393492" y="278333"/>
                    <a:pt x="383712" y="232136"/>
                  </a:cubicBezTo>
                  <a:cubicBezTo>
                    <a:pt x="379712" y="215879"/>
                    <a:pt x="386438" y="198872"/>
                    <a:pt x="400476" y="189750"/>
                  </a:cubicBezTo>
                  <a:cubicBezTo>
                    <a:pt x="448449" y="159609"/>
                    <a:pt x="462905" y="96285"/>
                    <a:pt x="432764" y="48312"/>
                  </a:cubicBezTo>
                  <a:cubicBezTo>
                    <a:pt x="402623" y="339"/>
                    <a:pt x="339300" y="-14116"/>
                    <a:pt x="291327" y="16024"/>
                  </a:cubicBezTo>
                  <a:cubicBezTo>
                    <a:pt x="287607" y="18361"/>
                    <a:pt x="284041" y="20935"/>
                    <a:pt x="280652" y="237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54"/>
            <p:cNvSpPr/>
            <p:nvPr/>
          </p:nvSpPr>
          <p:spPr>
            <a:xfrm>
              <a:off x="1432339" y="2868719"/>
              <a:ext cx="1294147" cy="711608"/>
            </a:xfrm>
            <a:custGeom>
              <a:rect b="b" l="l" r="r" t="t"/>
              <a:pathLst>
                <a:path extrusionOk="0" h="211240" w="384166">
                  <a:moveTo>
                    <a:pt x="384167" y="151638"/>
                  </a:moveTo>
                  <a:cubicBezTo>
                    <a:pt x="380744" y="162074"/>
                    <a:pt x="375379" y="171769"/>
                    <a:pt x="368355" y="180213"/>
                  </a:cubicBezTo>
                  <a:cubicBezTo>
                    <a:pt x="342206" y="210926"/>
                    <a:pt x="298554" y="219986"/>
                    <a:pt x="262342" y="202216"/>
                  </a:cubicBezTo>
                  <a:cubicBezTo>
                    <a:pt x="238987" y="190641"/>
                    <a:pt x="222038" y="169219"/>
                    <a:pt x="216146" y="143828"/>
                  </a:cubicBezTo>
                  <a:cubicBezTo>
                    <a:pt x="192052" y="145442"/>
                    <a:pt x="167968" y="140540"/>
                    <a:pt x="146423" y="129635"/>
                  </a:cubicBezTo>
                  <a:cubicBezTo>
                    <a:pt x="110625" y="162145"/>
                    <a:pt x="55251" y="159480"/>
                    <a:pt x="22741" y="123682"/>
                  </a:cubicBezTo>
                  <a:cubicBezTo>
                    <a:pt x="-9769" y="87884"/>
                    <a:pt x="-7104" y="32510"/>
                    <a:pt x="28694" y="0"/>
                  </a:cubicBezTo>
                  <a:cubicBezTo>
                    <a:pt x="12899" y="45747"/>
                    <a:pt x="37179" y="95636"/>
                    <a:pt x="82926" y="111431"/>
                  </a:cubicBezTo>
                  <a:cubicBezTo>
                    <a:pt x="111778" y="121393"/>
                    <a:pt x="143735" y="115624"/>
                    <a:pt x="167283" y="96202"/>
                  </a:cubicBezTo>
                  <a:cubicBezTo>
                    <a:pt x="188829" y="107006"/>
                    <a:pt x="212855" y="111903"/>
                    <a:pt x="236910" y="110395"/>
                  </a:cubicBezTo>
                  <a:cubicBezTo>
                    <a:pt x="248161" y="157466"/>
                    <a:pt x="295440" y="186503"/>
                    <a:pt x="342511" y="175253"/>
                  </a:cubicBezTo>
                  <a:cubicBezTo>
                    <a:pt x="358288" y="171482"/>
                    <a:pt x="372708" y="163406"/>
                    <a:pt x="384167" y="151924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54"/>
            <p:cNvSpPr/>
            <p:nvPr/>
          </p:nvSpPr>
          <p:spPr>
            <a:xfrm>
              <a:off x="2874955" y="2324257"/>
              <a:ext cx="1355424" cy="1213604"/>
            </a:xfrm>
            <a:custGeom>
              <a:rect b="b" l="l" r="r" t="t"/>
              <a:pathLst>
                <a:path extrusionOk="0" h="360257" w="402356">
                  <a:moveTo>
                    <a:pt x="211674" y="50085"/>
                  </a:moveTo>
                  <a:cubicBezTo>
                    <a:pt x="209865" y="50085"/>
                    <a:pt x="208150" y="49037"/>
                    <a:pt x="206340" y="48656"/>
                  </a:cubicBezTo>
                  <a:cubicBezTo>
                    <a:pt x="132825" y="33481"/>
                    <a:pt x="60927" y="80774"/>
                    <a:pt x="45749" y="154288"/>
                  </a:cubicBezTo>
                  <a:cubicBezTo>
                    <a:pt x="42814" y="168251"/>
                    <a:pt x="42139" y="182594"/>
                    <a:pt x="43749" y="196770"/>
                  </a:cubicBezTo>
                  <a:cubicBezTo>
                    <a:pt x="1862" y="221013"/>
                    <a:pt x="-12442" y="274622"/>
                    <a:pt x="11801" y="316509"/>
                  </a:cubicBezTo>
                  <a:cubicBezTo>
                    <a:pt x="36044" y="358396"/>
                    <a:pt x="89653" y="372699"/>
                    <a:pt x="131540" y="348456"/>
                  </a:cubicBezTo>
                  <a:cubicBezTo>
                    <a:pt x="144737" y="340818"/>
                    <a:pt x="155713" y="329868"/>
                    <a:pt x="163383" y="316690"/>
                  </a:cubicBezTo>
                  <a:cubicBezTo>
                    <a:pt x="187355" y="319450"/>
                    <a:pt x="211629" y="315733"/>
                    <a:pt x="233677" y="305926"/>
                  </a:cubicBezTo>
                  <a:cubicBezTo>
                    <a:pt x="261500" y="345526"/>
                    <a:pt x="316157" y="355073"/>
                    <a:pt x="355756" y="327250"/>
                  </a:cubicBezTo>
                  <a:cubicBezTo>
                    <a:pt x="393450" y="300766"/>
                    <a:pt x="404202" y="249619"/>
                    <a:pt x="380362" y="210200"/>
                  </a:cubicBezTo>
                  <a:cubicBezTo>
                    <a:pt x="370953" y="196323"/>
                    <a:pt x="371373" y="178006"/>
                    <a:pt x="381410" y="164575"/>
                  </a:cubicBezTo>
                  <a:cubicBezTo>
                    <a:pt x="415696" y="119538"/>
                    <a:pt x="406981" y="55233"/>
                    <a:pt x="361943" y="20947"/>
                  </a:cubicBezTo>
                  <a:cubicBezTo>
                    <a:pt x="316906" y="-13339"/>
                    <a:pt x="252601" y="-4624"/>
                    <a:pt x="218315" y="40414"/>
                  </a:cubicBezTo>
                  <a:cubicBezTo>
                    <a:pt x="215913" y="43570"/>
                    <a:pt x="213695" y="46862"/>
                    <a:pt x="211674" y="50275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54"/>
            <p:cNvSpPr/>
            <p:nvPr/>
          </p:nvSpPr>
          <p:spPr>
            <a:xfrm>
              <a:off x="2876774" y="3120281"/>
              <a:ext cx="1326466" cy="416006"/>
            </a:xfrm>
            <a:custGeom>
              <a:rect b="b" l="l" r="r" t="t"/>
              <a:pathLst>
                <a:path extrusionOk="0" h="123491" w="393760">
                  <a:moveTo>
                    <a:pt x="393729" y="19145"/>
                  </a:moveTo>
                  <a:cubicBezTo>
                    <a:pt x="394024" y="29955"/>
                    <a:pt x="392246" y="40722"/>
                    <a:pt x="388490" y="50863"/>
                  </a:cubicBezTo>
                  <a:cubicBezTo>
                    <a:pt x="374579" y="88691"/>
                    <a:pt x="336751" y="112235"/>
                    <a:pt x="296669" y="108013"/>
                  </a:cubicBezTo>
                  <a:cubicBezTo>
                    <a:pt x="270914" y="105366"/>
                    <a:pt x="247669" y="91405"/>
                    <a:pt x="233232" y="69913"/>
                  </a:cubicBezTo>
                  <a:cubicBezTo>
                    <a:pt x="211184" y="79721"/>
                    <a:pt x="186910" y="83437"/>
                    <a:pt x="162938" y="80677"/>
                  </a:cubicBezTo>
                  <a:cubicBezTo>
                    <a:pt x="138179" y="122261"/>
                    <a:pt x="84398" y="135902"/>
                    <a:pt x="42814" y="111143"/>
                  </a:cubicBezTo>
                  <a:cubicBezTo>
                    <a:pt x="4588" y="88385"/>
                    <a:pt x="-10519" y="40595"/>
                    <a:pt x="7680" y="0"/>
                  </a:cubicBezTo>
                  <a:cubicBezTo>
                    <a:pt x="8902" y="48381"/>
                    <a:pt x="49113" y="86612"/>
                    <a:pt x="97494" y="85391"/>
                  </a:cubicBezTo>
                  <a:cubicBezTo>
                    <a:pt x="127837" y="84624"/>
                    <a:pt x="155623" y="68211"/>
                    <a:pt x="170939" y="42005"/>
                  </a:cubicBezTo>
                  <a:cubicBezTo>
                    <a:pt x="194871" y="44750"/>
                    <a:pt x="219102" y="41068"/>
                    <a:pt x="241138" y="31337"/>
                  </a:cubicBezTo>
                  <a:cubicBezTo>
                    <a:pt x="268133" y="71569"/>
                    <a:pt x="322631" y="82300"/>
                    <a:pt x="362863" y="55305"/>
                  </a:cubicBezTo>
                  <a:cubicBezTo>
                    <a:pt x="376173" y="46374"/>
                    <a:pt x="386782" y="33967"/>
                    <a:pt x="393538" y="194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54"/>
            <p:cNvSpPr/>
            <p:nvPr/>
          </p:nvSpPr>
          <p:spPr>
            <a:xfrm>
              <a:off x="4280199" y="2071964"/>
              <a:ext cx="1139300" cy="1500531"/>
            </a:xfrm>
            <a:custGeom>
              <a:rect b="b" l="l" r="r" t="t"/>
              <a:pathLst>
                <a:path extrusionOk="0" h="445431" w="338200">
                  <a:moveTo>
                    <a:pt x="313356" y="275568"/>
                  </a:moveTo>
                  <a:cubicBezTo>
                    <a:pt x="314308" y="273949"/>
                    <a:pt x="315451" y="272520"/>
                    <a:pt x="316404" y="270901"/>
                  </a:cubicBezTo>
                  <a:cubicBezTo>
                    <a:pt x="354294" y="206098"/>
                    <a:pt x="332477" y="122848"/>
                    <a:pt x="267674" y="84958"/>
                  </a:cubicBezTo>
                  <a:cubicBezTo>
                    <a:pt x="255545" y="77867"/>
                    <a:pt x="242391" y="72698"/>
                    <a:pt x="228679" y="69638"/>
                  </a:cubicBezTo>
                  <a:cubicBezTo>
                    <a:pt x="218785" y="22317"/>
                    <a:pt x="172403" y="-8024"/>
                    <a:pt x="125082" y="1870"/>
                  </a:cubicBezTo>
                  <a:cubicBezTo>
                    <a:pt x="77761" y="11765"/>
                    <a:pt x="47421" y="58146"/>
                    <a:pt x="57315" y="105467"/>
                  </a:cubicBezTo>
                  <a:cubicBezTo>
                    <a:pt x="60304" y="119764"/>
                    <a:pt x="66824" y="133086"/>
                    <a:pt x="76279" y="144218"/>
                  </a:cubicBezTo>
                  <a:cubicBezTo>
                    <a:pt x="65935" y="165985"/>
                    <a:pt x="61626" y="190131"/>
                    <a:pt x="63801" y="214132"/>
                  </a:cubicBezTo>
                  <a:cubicBezTo>
                    <a:pt x="17232" y="227305"/>
                    <a:pt x="-9842" y="275735"/>
                    <a:pt x="3331" y="322305"/>
                  </a:cubicBezTo>
                  <a:cubicBezTo>
                    <a:pt x="16038" y="367227"/>
                    <a:pt x="61731" y="394300"/>
                    <a:pt x="107235" y="383867"/>
                  </a:cubicBezTo>
                  <a:cubicBezTo>
                    <a:pt x="123405" y="379466"/>
                    <a:pt x="140585" y="385817"/>
                    <a:pt x="150002" y="399679"/>
                  </a:cubicBezTo>
                  <a:cubicBezTo>
                    <a:pt x="181343" y="446814"/>
                    <a:pt x="244960" y="459617"/>
                    <a:pt x="292095" y="428277"/>
                  </a:cubicBezTo>
                  <a:cubicBezTo>
                    <a:pt x="301330" y="422136"/>
                    <a:pt x="309508" y="414536"/>
                    <a:pt x="316309" y="405775"/>
                  </a:cubicBezTo>
                  <a:cubicBezTo>
                    <a:pt x="346574" y="367246"/>
                    <a:pt x="345336" y="312685"/>
                    <a:pt x="313356" y="2755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54"/>
            <p:cNvSpPr/>
            <p:nvPr/>
          </p:nvSpPr>
          <p:spPr>
            <a:xfrm>
              <a:off x="4275964" y="2069080"/>
              <a:ext cx="687953" cy="1290889"/>
            </a:xfrm>
            <a:custGeom>
              <a:rect b="b" l="l" r="r" t="t"/>
              <a:pathLst>
                <a:path extrusionOk="0" h="383199" w="204218">
                  <a:moveTo>
                    <a:pt x="61343" y="383200"/>
                  </a:moveTo>
                  <a:cubicBezTo>
                    <a:pt x="50944" y="380010"/>
                    <a:pt x="41246" y="374870"/>
                    <a:pt x="32768" y="368055"/>
                  </a:cubicBezTo>
                  <a:cubicBezTo>
                    <a:pt x="1367" y="342705"/>
                    <a:pt x="-8797" y="299262"/>
                    <a:pt x="8099" y="262613"/>
                  </a:cubicBezTo>
                  <a:cubicBezTo>
                    <a:pt x="19076" y="238997"/>
                    <a:pt x="40040" y="221527"/>
                    <a:pt x="65249" y="214988"/>
                  </a:cubicBezTo>
                  <a:cubicBezTo>
                    <a:pt x="63056" y="190955"/>
                    <a:pt x="67366" y="166775"/>
                    <a:pt x="77726" y="144979"/>
                  </a:cubicBezTo>
                  <a:cubicBezTo>
                    <a:pt x="46054" y="108386"/>
                    <a:pt x="50044" y="53045"/>
                    <a:pt x="86637" y="21373"/>
                  </a:cubicBezTo>
                  <a:cubicBezTo>
                    <a:pt x="111439" y="-93"/>
                    <a:pt x="146151" y="-5911"/>
                    <a:pt x="176596" y="6295"/>
                  </a:cubicBezTo>
                  <a:cubicBezTo>
                    <a:pt x="186806" y="10468"/>
                    <a:pt x="196168" y="16472"/>
                    <a:pt x="204218" y="24012"/>
                  </a:cubicBezTo>
                  <a:cubicBezTo>
                    <a:pt x="158042" y="9520"/>
                    <a:pt x="108861" y="35205"/>
                    <a:pt x="94369" y="81381"/>
                  </a:cubicBezTo>
                  <a:cubicBezTo>
                    <a:pt x="85270" y="110373"/>
                    <a:pt x="91840" y="142010"/>
                    <a:pt x="111730" y="164982"/>
                  </a:cubicBezTo>
                  <a:cubicBezTo>
                    <a:pt x="101394" y="186753"/>
                    <a:pt x="97054" y="210887"/>
                    <a:pt x="99157" y="234895"/>
                  </a:cubicBezTo>
                  <a:cubicBezTo>
                    <a:pt x="52357" y="247223"/>
                    <a:pt x="24411" y="295155"/>
                    <a:pt x="36738" y="341956"/>
                  </a:cubicBezTo>
                  <a:cubicBezTo>
                    <a:pt x="40875" y="357660"/>
                    <a:pt x="49295" y="371906"/>
                    <a:pt x="61057" y="383104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4"/>
            <p:cNvSpPr/>
            <p:nvPr/>
          </p:nvSpPr>
          <p:spPr>
            <a:xfrm>
              <a:off x="5549589" y="2219082"/>
              <a:ext cx="1304408" cy="1299793"/>
            </a:xfrm>
            <a:custGeom>
              <a:rect b="b" l="l" r="r" t="t"/>
              <a:pathLst>
                <a:path extrusionOk="0" h="385842" w="387212">
                  <a:moveTo>
                    <a:pt x="204286" y="323622"/>
                  </a:moveTo>
                  <a:lnTo>
                    <a:pt x="209715" y="324384"/>
                  </a:lnTo>
                  <a:cubicBezTo>
                    <a:pt x="284436" y="330400"/>
                    <a:pt x="349886" y="274703"/>
                    <a:pt x="355901" y="199983"/>
                  </a:cubicBezTo>
                  <a:cubicBezTo>
                    <a:pt x="357051" y="185706"/>
                    <a:pt x="355933" y="171338"/>
                    <a:pt x="352590" y="157411"/>
                  </a:cubicBezTo>
                  <a:cubicBezTo>
                    <a:pt x="391127" y="128132"/>
                    <a:pt x="398632" y="73158"/>
                    <a:pt x="369353" y="34622"/>
                  </a:cubicBezTo>
                  <a:cubicBezTo>
                    <a:pt x="340075" y="-3914"/>
                    <a:pt x="285101" y="-11419"/>
                    <a:pt x="246565" y="17859"/>
                  </a:cubicBezTo>
                  <a:cubicBezTo>
                    <a:pt x="234633" y="26924"/>
                    <a:pt x="225225" y="38898"/>
                    <a:pt x="219240" y="52636"/>
                  </a:cubicBezTo>
                  <a:cubicBezTo>
                    <a:pt x="195187" y="52800"/>
                    <a:pt x="171612" y="59376"/>
                    <a:pt x="150946" y="71686"/>
                  </a:cubicBezTo>
                  <a:cubicBezTo>
                    <a:pt x="117487" y="36718"/>
                    <a:pt x="62017" y="35494"/>
                    <a:pt x="27049" y="68953"/>
                  </a:cubicBezTo>
                  <a:cubicBezTo>
                    <a:pt x="-5023" y="99641"/>
                    <a:pt x="-9083" y="149462"/>
                    <a:pt x="17596" y="184938"/>
                  </a:cubicBezTo>
                  <a:cubicBezTo>
                    <a:pt x="28595" y="197591"/>
                    <a:pt x="30391" y="215816"/>
                    <a:pt x="22073" y="230372"/>
                  </a:cubicBezTo>
                  <a:cubicBezTo>
                    <a:pt x="-7127" y="278924"/>
                    <a:pt x="8561" y="341953"/>
                    <a:pt x="57112" y="371153"/>
                  </a:cubicBezTo>
                  <a:cubicBezTo>
                    <a:pt x="105663" y="400353"/>
                    <a:pt x="168693" y="384666"/>
                    <a:pt x="197893" y="336114"/>
                  </a:cubicBezTo>
                  <a:cubicBezTo>
                    <a:pt x="200307" y="332101"/>
                    <a:pt x="202443" y="327927"/>
                    <a:pt x="204286" y="323622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54"/>
            <p:cNvSpPr/>
            <p:nvPr/>
          </p:nvSpPr>
          <p:spPr>
            <a:xfrm>
              <a:off x="5537444" y="2220369"/>
              <a:ext cx="1315440" cy="478287"/>
            </a:xfrm>
            <a:custGeom>
              <a:rect b="b" l="l" r="r" t="t"/>
              <a:pathLst>
                <a:path extrusionOk="0" h="141979" w="390487">
                  <a:moveTo>
                    <a:pt x="1008" y="141979"/>
                  </a:moveTo>
                  <a:cubicBezTo>
                    <a:pt x="-649" y="131272"/>
                    <a:pt x="-261" y="120348"/>
                    <a:pt x="2151" y="109785"/>
                  </a:cubicBezTo>
                  <a:cubicBezTo>
                    <a:pt x="11268" y="70493"/>
                    <a:pt x="45928" y="42427"/>
                    <a:pt x="86257" y="41681"/>
                  </a:cubicBezTo>
                  <a:cubicBezTo>
                    <a:pt x="112253" y="41207"/>
                    <a:pt x="137097" y="52388"/>
                    <a:pt x="153980" y="72161"/>
                  </a:cubicBezTo>
                  <a:cubicBezTo>
                    <a:pt x="174696" y="59806"/>
                    <a:pt x="198344" y="53228"/>
                    <a:pt x="222465" y="53111"/>
                  </a:cubicBezTo>
                  <a:cubicBezTo>
                    <a:pt x="241489" y="8667"/>
                    <a:pt x="292939" y="-11939"/>
                    <a:pt x="337383" y="7085"/>
                  </a:cubicBezTo>
                  <a:cubicBezTo>
                    <a:pt x="378782" y="24805"/>
                    <a:pt x="399981" y="71044"/>
                    <a:pt x="386390" y="113976"/>
                  </a:cubicBezTo>
                  <a:cubicBezTo>
                    <a:pt x="379213" y="66114"/>
                    <a:pt x="334595" y="33133"/>
                    <a:pt x="286734" y="40310"/>
                  </a:cubicBezTo>
                  <a:cubicBezTo>
                    <a:pt x="256741" y="44807"/>
                    <a:pt x="231207" y="64493"/>
                    <a:pt x="219226" y="92354"/>
                  </a:cubicBezTo>
                  <a:cubicBezTo>
                    <a:pt x="195144" y="92529"/>
                    <a:pt x="171541" y="99103"/>
                    <a:pt x="150837" y="111404"/>
                  </a:cubicBezTo>
                  <a:cubicBezTo>
                    <a:pt x="119330" y="74737"/>
                    <a:pt x="64064" y="70553"/>
                    <a:pt x="27397" y="102059"/>
                  </a:cubicBezTo>
                  <a:cubicBezTo>
                    <a:pt x="15064" y="112657"/>
                    <a:pt x="5926" y="126480"/>
                    <a:pt x="1008" y="1419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54"/>
            <p:cNvSpPr/>
            <p:nvPr/>
          </p:nvSpPr>
          <p:spPr>
            <a:xfrm>
              <a:off x="6892666" y="2122824"/>
              <a:ext cx="1246493" cy="1527127"/>
            </a:xfrm>
            <a:custGeom>
              <a:rect b="b" l="l" r="r" t="t"/>
              <a:pathLst>
                <a:path extrusionOk="0" h="453326" w="370020">
                  <a:moveTo>
                    <a:pt x="86202" y="112452"/>
                  </a:moveTo>
                  <a:lnTo>
                    <a:pt x="81059" y="114452"/>
                  </a:lnTo>
                  <a:cubicBezTo>
                    <a:pt x="12455" y="144666"/>
                    <a:pt x="-18667" y="224773"/>
                    <a:pt x="11547" y="293377"/>
                  </a:cubicBezTo>
                  <a:cubicBezTo>
                    <a:pt x="17316" y="306476"/>
                    <a:pt x="25121" y="318580"/>
                    <a:pt x="34672" y="329241"/>
                  </a:cubicBezTo>
                  <a:cubicBezTo>
                    <a:pt x="14549" y="373256"/>
                    <a:pt x="33918" y="425250"/>
                    <a:pt x="77933" y="445372"/>
                  </a:cubicBezTo>
                  <a:cubicBezTo>
                    <a:pt x="121949" y="465494"/>
                    <a:pt x="173942" y="446125"/>
                    <a:pt x="194065" y="402110"/>
                  </a:cubicBezTo>
                  <a:cubicBezTo>
                    <a:pt x="200399" y="388255"/>
                    <a:pt x="203011" y="372989"/>
                    <a:pt x="201645" y="357816"/>
                  </a:cubicBezTo>
                  <a:cubicBezTo>
                    <a:pt x="222737" y="346136"/>
                    <a:pt x="240329" y="329037"/>
                    <a:pt x="252604" y="308286"/>
                  </a:cubicBezTo>
                  <a:cubicBezTo>
                    <a:pt x="298122" y="324726"/>
                    <a:pt x="348350" y="301153"/>
                    <a:pt x="364790" y="255634"/>
                  </a:cubicBezTo>
                  <a:cubicBezTo>
                    <a:pt x="380624" y="211795"/>
                    <a:pt x="359369" y="163234"/>
                    <a:pt x="316421" y="145123"/>
                  </a:cubicBezTo>
                  <a:cubicBezTo>
                    <a:pt x="300605" y="139217"/>
                    <a:pt x="290303" y="123898"/>
                    <a:pt x="290799" y="107023"/>
                  </a:cubicBezTo>
                  <a:cubicBezTo>
                    <a:pt x="293249" y="50420"/>
                    <a:pt x="249350" y="2548"/>
                    <a:pt x="192747" y="98"/>
                  </a:cubicBezTo>
                  <a:cubicBezTo>
                    <a:pt x="136144" y="-2353"/>
                    <a:pt x="88272" y="41547"/>
                    <a:pt x="85822" y="98149"/>
                  </a:cubicBezTo>
                  <a:cubicBezTo>
                    <a:pt x="85616" y="102920"/>
                    <a:pt x="85743" y="107699"/>
                    <a:pt x="86202" y="1124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54"/>
            <p:cNvSpPr/>
            <p:nvPr/>
          </p:nvSpPr>
          <p:spPr>
            <a:xfrm>
              <a:off x="6988287" y="2707964"/>
              <a:ext cx="1156666" cy="939313"/>
            </a:xfrm>
            <a:custGeom>
              <a:rect b="b" l="l" r="r" t="t"/>
              <a:pathLst>
                <a:path extrusionOk="0" h="278834" w="343355">
                  <a:moveTo>
                    <a:pt x="325660" y="0"/>
                  </a:moveTo>
                  <a:cubicBezTo>
                    <a:pt x="354801" y="38574"/>
                    <a:pt x="347154" y="93468"/>
                    <a:pt x="308580" y="122609"/>
                  </a:cubicBezTo>
                  <a:cubicBezTo>
                    <a:pt x="284397" y="140878"/>
                    <a:pt x="252484" y="145338"/>
                    <a:pt x="224218" y="134398"/>
                  </a:cubicBezTo>
                  <a:cubicBezTo>
                    <a:pt x="211975" y="155198"/>
                    <a:pt x="194378" y="172335"/>
                    <a:pt x="173260" y="184023"/>
                  </a:cubicBezTo>
                  <a:cubicBezTo>
                    <a:pt x="177224" y="232257"/>
                    <a:pt x="141336" y="274572"/>
                    <a:pt x="93102" y="278537"/>
                  </a:cubicBezTo>
                  <a:cubicBezTo>
                    <a:pt x="48766" y="282181"/>
                    <a:pt x="8734" y="252027"/>
                    <a:pt x="0" y="208407"/>
                  </a:cubicBezTo>
                  <a:cubicBezTo>
                    <a:pt x="29058" y="247110"/>
                    <a:pt x="83988" y="254928"/>
                    <a:pt x="122691" y="225871"/>
                  </a:cubicBezTo>
                  <a:cubicBezTo>
                    <a:pt x="146965" y="207645"/>
                    <a:pt x="160079" y="178156"/>
                    <a:pt x="157353" y="147924"/>
                  </a:cubicBezTo>
                  <a:cubicBezTo>
                    <a:pt x="178445" y="136243"/>
                    <a:pt x="196036" y="119145"/>
                    <a:pt x="208312" y="98394"/>
                  </a:cubicBezTo>
                  <a:cubicBezTo>
                    <a:pt x="253525" y="115655"/>
                    <a:pt x="304171" y="92995"/>
                    <a:pt x="321433" y="47781"/>
                  </a:cubicBezTo>
                  <a:cubicBezTo>
                    <a:pt x="327222" y="32615"/>
                    <a:pt x="328686" y="16139"/>
                    <a:pt x="325660" y="191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54"/>
            <p:cNvSpPr/>
            <p:nvPr/>
          </p:nvSpPr>
          <p:spPr>
            <a:xfrm>
              <a:off x="8226600" y="2052978"/>
              <a:ext cx="1175403" cy="1532544"/>
            </a:xfrm>
            <a:custGeom>
              <a:rect b="b" l="l" r="r" t="t"/>
              <a:pathLst>
                <a:path extrusionOk="0" h="454934" w="348917">
                  <a:moveTo>
                    <a:pt x="314493" y="300255"/>
                  </a:moveTo>
                  <a:cubicBezTo>
                    <a:pt x="315732" y="298826"/>
                    <a:pt x="317065" y="297588"/>
                    <a:pt x="318208" y="296159"/>
                  </a:cubicBezTo>
                  <a:cubicBezTo>
                    <a:pt x="365693" y="238096"/>
                    <a:pt x="357167" y="152543"/>
                    <a:pt x="299158" y="104992"/>
                  </a:cubicBezTo>
                  <a:cubicBezTo>
                    <a:pt x="288119" y="95941"/>
                    <a:pt x="275708" y="88707"/>
                    <a:pt x="262392" y="83561"/>
                  </a:cubicBezTo>
                  <a:cubicBezTo>
                    <a:pt x="260143" y="35216"/>
                    <a:pt x="219130" y="-2152"/>
                    <a:pt x="170786" y="96"/>
                  </a:cubicBezTo>
                  <a:cubicBezTo>
                    <a:pt x="122441" y="2345"/>
                    <a:pt x="85073" y="43358"/>
                    <a:pt x="87321" y="91703"/>
                  </a:cubicBezTo>
                  <a:cubicBezTo>
                    <a:pt x="88018" y="106677"/>
                    <a:pt x="92544" y="121222"/>
                    <a:pt x="100467" y="133948"/>
                  </a:cubicBezTo>
                  <a:cubicBezTo>
                    <a:pt x="86970" y="153894"/>
                    <a:pt x="79015" y="177069"/>
                    <a:pt x="77416" y="201099"/>
                  </a:cubicBezTo>
                  <a:cubicBezTo>
                    <a:pt x="29350" y="206745"/>
                    <a:pt x="-5039" y="250287"/>
                    <a:pt x="607" y="298353"/>
                  </a:cubicBezTo>
                  <a:cubicBezTo>
                    <a:pt x="6093" y="345065"/>
                    <a:pt x="47477" y="379116"/>
                    <a:pt x="94371" y="375502"/>
                  </a:cubicBezTo>
                  <a:cubicBezTo>
                    <a:pt x="111017" y="373645"/>
                    <a:pt x="127020" y="382506"/>
                    <a:pt x="134280" y="397600"/>
                  </a:cubicBezTo>
                  <a:cubicBezTo>
                    <a:pt x="159232" y="448407"/>
                    <a:pt x="220646" y="469368"/>
                    <a:pt x="271453" y="444416"/>
                  </a:cubicBezTo>
                  <a:cubicBezTo>
                    <a:pt x="322260" y="419465"/>
                    <a:pt x="343220" y="358051"/>
                    <a:pt x="318269" y="307244"/>
                  </a:cubicBezTo>
                  <a:cubicBezTo>
                    <a:pt x="317101" y="304866"/>
                    <a:pt x="315842" y="302535"/>
                    <a:pt x="314493" y="300255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54"/>
            <p:cNvSpPr/>
            <p:nvPr/>
          </p:nvSpPr>
          <p:spPr>
            <a:xfrm>
              <a:off x="8223831" y="2053099"/>
              <a:ext cx="824123" cy="1235959"/>
            </a:xfrm>
            <a:custGeom>
              <a:rect b="b" l="l" r="r" t="t"/>
              <a:pathLst>
                <a:path extrusionOk="0" h="366893" w="244640">
                  <a:moveTo>
                    <a:pt x="48615" y="366894"/>
                  </a:moveTo>
                  <a:cubicBezTo>
                    <a:pt x="38938" y="362189"/>
                    <a:pt x="30218" y="355730"/>
                    <a:pt x="22898" y="347844"/>
                  </a:cubicBezTo>
                  <a:cubicBezTo>
                    <a:pt x="-4242" y="317999"/>
                    <a:pt x="-7618" y="273524"/>
                    <a:pt x="14706" y="239925"/>
                  </a:cubicBezTo>
                  <a:cubicBezTo>
                    <a:pt x="29205" y="218361"/>
                    <a:pt x="52570" y="204391"/>
                    <a:pt x="78429" y="201825"/>
                  </a:cubicBezTo>
                  <a:cubicBezTo>
                    <a:pt x="79934" y="177717"/>
                    <a:pt x="87896" y="154458"/>
                    <a:pt x="101479" y="134483"/>
                  </a:cubicBezTo>
                  <a:cubicBezTo>
                    <a:pt x="75550" y="93681"/>
                    <a:pt x="87608" y="39585"/>
                    <a:pt x="128410" y="13655"/>
                  </a:cubicBezTo>
                  <a:cubicBezTo>
                    <a:pt x="156260" y="-4043"/>
                    <a:pt x="191696" y="-4575"/>
                    <a:pt x="220066" y="12278"/>
                  </a:cubicBezTo>
                  <a:cubicBezTo>
                    <a:pt x="229530" y="17935"/>
                    <a:pt x="237862" y="25298"/>
                    <a:pt x="244640" y="33995"/>
                  </a:cubicBezTo>
                  <a:cubicBezTo>
                    <a:pt x="201224" y="12609"/>
                    <a:pt x="148693" y="30469"/>
                    <a:pt x="127308" y="73884"/>
                  </a:cubicBezTo>
                  <a:cubicBezTo>
                    <a:pt x="113882" y="101142"/>
                    <a:pt x="115533" y="133409"/>
                    <a:pt x="131673" y="159153"/>
                  </a:cubicBezTo>
                  <a:cubicBezTo>
                    <a:pt x="118226" y="178954"/>
                    <a:pt x="110242" y="201954"/>
                    <a:pt x="108528" y="225828"/>
                  </a:cubicBezTo>
                  <a:cubicBezTo>
                    <a:pt x="60354" y="230991"/>
                    <a:pt x="25488" y="274229"/>
                    <a:pt x="30650" y="322402"/>
                  </a:cubicBezTo>
                  <a:cubicBezTo>
                    <a:pt x="32388" y="338614"/>
                    <a:pt x="38609" y="354021"/>
                    <a:pt x="48615" y="366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54"/>
            <p:cNvSpPr/>
            <p:nvPr/>
          </p:nvSpPr>
          <p:spPr>
            <a:xfrm>
              <a:off x="4794615" y="802776"/>
              <a:ext cx="1558166" cy="1215770"/>
            </a:xfrm>
            <a:custGeom>
              <a:rect b="b" l="l" r="r" t="t"/>
              <a:pathLst>
                <a:path extrusionOk="0" h="360900" w="462540">
                  <a:moveTo>
                    <a:pt x="323053" y="53488"/>
                  </a:moveTo>
                  <a:cubicBezTo>
                    <a:pt x="321910" y="52060"/>
                    <a:pt x="320957" y="50536"/>
                    <a:pt x="319719" y="49107"/>
                  </a:cubicBezTo>
                  <a:cubicBezTo>
                    <a:pt x="271823" y="-8627"/>
                    <a:pt x="186193" y="-16603"/>
                    <a:pt x="128459" y="31293"/>
                  </a:cubicBezTo>
                  <a:cubicBezTo>
                    <a:pt x="128458" y="31294"/>
                    <a:pt x="128457" y="31295"/>
                    <a:pt x="128457" y="31295"/>
                  </a:cubicBezTo>
                  <a:cubicBezTo>
                    <a:pt x="117437" y="40389"/>
                    <a:pt x="107949" y="51195"/>
                    <a:pt x="100358" y="63299"/>
                  </a:cubicBezTo>
                  <a:cubicBezTo>
                    <a:pt x="52535" y="56223"/>
                    <a:pt x="8030" y="89256"/>
                    <a:pt x="954" y="137079"/>
                  </a:cubicBezTo>
                  <a:cubicBezTo>
                    <a:pt x="-6121" y="184903"/>
                    <a:pt x="26911" y="229408"/>
                    <a:pt x="74735" y="236483"/>
                  </a:cubicBezTo>
                  <a:cubicBezTo>
                    <a:pt x="89641" y="238689"/>
                    <a:pt x="104865" y="237009"/>
                    <a:pt x="118932" y="231606"/>
                  </a:cubicBezTo>
                  <a:cubicBezTo>
                    <a:pt x="135963" y="248778"/>
                    <a:pt x="157324" y="261022"/>
                    <a:pt x="180749" y="267039"/>
                  </a:cubicBezTo>
                  <a:cubicBezTo>
                    <a:pt x="177309" y="315313"/>
                    <a:pt x="213654" y="357236"/>
                    <a:pt x="261929" y="360676"/>
                  </a:cubicBezTo>
                  <a:cubicBezTo>
                    <a:pt x="308526" y="363997"/>
                    <a:pt x="349536" y="330180"/>
                    <a:pt x="355152" y="283803"/>
                  </a:cubicBezTo>
                  <a:cubicBezTo>
                    <a:pt x="356482" y="267089"/>
                    <a:pt x="368260" y="253056"/>
                    <a:pt x="384489" y="248846"/>
                  </a:cubicBezTo>
                  <a:cubicBezTo>
                    <a:pt x="404224" y="244070"/>
                    <a:pt x="422074" y="233486"/>
                    <a:pt x="435733" y="218461"/>
                  </a:cubicBezTo>
                  <a:cubicBezTo>
                    <a:pt x="473922" y="176610"/>
                    <a:pt x="470953" y="111725"/>
                    <a:pt x="429102" y="73537"/>
                  </a:cubicBezTo>
                  <a:cubicBezTo>
                    <a:pt x="400467" y="47408"/>
                    <a:pt x="359549" y="39652"/>
                    <a:pt x="323338" y="53488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54"/>
            <p:cNvSpPr/>
            <p:nvPr/>
          </p:nvSpPr>
          <p:spPr>
            <a:xfrm>
              <a:off x="4792062" y="1043929"/>
              <a:ext cx="1138957" cy="980741"/>
            </a:xfrm>
            <a:custGeom>
              <a:rect b="b" l="l" r="r" t="t"/>
              <a:pathLst>
                <a:path extrusionOk="0" h="291132" w="338098">
                  <a:moveTo>
                    <a:pt x="338099" y="256318"/>
                  </a:moveTo>
                  <a:cubicBezTo>
                    <a:pt x="331541" y="264947"/>
                    <a:pt x="323434" y="272280"/>
                    <a:pt x="314191" y="277939"/>
                  </a:cubicBezTo>
                  <a:cubicBezTo>
                    <a:pt x="273127" y="303452"/>
                    <a:pt x="219156" y="290844"/>
                    <a:pt x="193643" y="249780"/>
                  </a:cubicBezTo>
                  <a:cubicBezTo>
                    <a:pt x="183562" y="233553"/>
                    <a:pt x="179066" y="214474"/>
                    <a:pt x="180841" y="195453"/>
                  </a:cubicBezTo>
                  <a:cubicBezTo>
                    <a:pt x="157487" y="189396"/>
                    <a:pt x="136198" y="177156"/>
                    <a:pt x="119214" y="160020"/>
                  </a:cubicBezTo>
                  <a:cubicBezTo>
                    <a:pt x="74147" y="177515"/>
                    <a:pt x="23430" y="155163"/>
                    <a:pt x="5935" y="110096"/>
                  </a:cubicBezTo>
                  <a:cubicBezTo>
                    <a:pt x="-5993" y="79370"/>
                    <a:pt x="349" y="44549"/>
                    <a:pt x="22345" y="20002"/>
                  </a:cubicBezTo>
                  <a:cubicBezTo>
                    <a:pt x="29698" y="11781"/>
                    <a:pt x="38515" y="4998"/>
                    <a:pt x="48348" y="0"/>
                  </a:cubicBezTo>
                  <a:cubicBezTo>
                    <a:pt x="18937" y="38435"/>
                    <a:pt x="26252" y="93435"/>
                    <a:pt x="64687" y="122846"/>
                  </a:cubicBezTo>
                  <a:cubicBezTo>
                    <a:pt x="89089" y="141519"/>
                    <a:pt x="121489" y="146047"/>
                    <a:pt x="150075" y="134779"/>
                  </a:cubicBezTo>
                  <a:cubicBezTo>
                    <a:pt x="166995" y="151968"/>
                    <a:pt x="188260" y="164247"/>
                    <a:pt x="211606" y="170307"/>
                  </a:cubicBezTo>
                  <a:cubicBezTo>
                    <a:pt x="207466" y="218473"/>
                    <a:pt x="243155" y="260877"/>
                    <a:pt x="291322" y="265018"/>
                  </a:cubicBezTo>
                  <a:cubicBezTo>
                    <a:pt x="307445" y="266404"/>
                    <a:pt x="323637" y="263294"/>
                    <a:pt x="338098" y="2560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54"/>
            <p:cNvSpPr/>
            <p:nvPr/>
          </p:nvSpPr>
          <p:spPr>
            <a:xfrm>
              <a:off x="7210491" y="673084"/>
              <a:ext cx="1323990" cy="1311455"/>
            </a:xfrm>
            <a:custGeom>
              <a:rect b="b" l="l" r="r" t="t"/>
              <a:pathLst>
                <a:path extrusionOk="0" h="389304" w="393025">
                  <a:moveTo>
                    <a:pt x="327326" y="173903"/>
                  </a:moveTo>
                  <a:cubicBezTo>
                    <a:pt x="327326" y="172093"/>
                    <a:pt x="327326" y="170283"/>
                    <a:pt x="327803" y="168378"/>
                  </a:cubicBezTo>
                  <a:cubicBezTo>
                    <a:pt x="330863" y="93426"/>
                    <a:pt x="272582" y="30184"/>
                    <a:pt x="197630" y="27124"/>
                  </a:cubicBezTo>
                  <a:cubicBezTo>
                    <a:pt x="197619" y="27123"/>
                    <a:pt x="197607" y="27123"/>
                    <a:pt x="197596" y="27122"/>
                  </a:cubicBezTo>
                  <a:cubicBezTo>
                    <a:pt x="183355" y="26488"/>
                    <a:pt x="169106" y="28160"/>
                    <a:pt x="155400" y="32075"/>
                  </a:cubicBezTo>
                  <a:cubicBezTo>
                    <a:pt x="124717" y="-5351"/>
                    <a:pt x="69502" y="-10818"/>
                    <a:pt x="32075" y="19865"/>
                  </a:cubicBezTo>
                  <a:cubicBezTo>
                    <a:pt x="-5351" y="50549"/>
                    <a:pt x="-10818" y="105763"/>
                    <a:pt x="19865" y="143190"/>
                  </a:cubicBezTo>
                  <a:cubicBezTo>
                    <a:pt x="29551" y="155005"/>
                    <a:pt x="42158" y="164082"/>
                    <a:pt x="56435" y="169521"/>
                  </a:cubicBezTo>
                  <a:cubicBezTo>
                    <a:pt x="57627" y="193589"/>
                    <a:pt x="65223" y="216903"/>
                    <a:pt x="78438" y="237053"/>
                  </a:cubicBezTo>
                  <a:cubicBezTo>
                    <a:pt x="42772" y="269800"/>
                    <a:pt x="40405" y="325260"/>
                    <a:pt x="73152" y="360926"/>
                  </a:cubicBezTo>
                  <a:cubicBezTo>
                    <a:pt x="105898" y="396592"/>
                    <a:pt x="161358" y="398959"/>
                    <a:pt x="197024" y="366212"/>
                  </a:cubicBezTo>
                  <a:cubicBezTo>
                    <a:pt x="209203" y="354722"/>
                    <a:pt x="227319" y="352200"/>
                    <a:pt x="242173" y="359926"/>
                  </a:cubicBezTo>
                  <a:cubicBezTo>
                    <a:pt x="292171" y="386573"/>
                    <a:pt x="354304" y="367643"/>
                    <a:pt x="380951" y="317645"/>
                  </a:cubicBezTo>
                  <a:cubicBezTo>
                    <a:pt x="407598" y="267647"/>
                    <a:pt x="388668" y="205514"/>
                    <a:pt x="338670" y="178867"/>
                  </a:cubicBezTo>
                  <a:cubicBezTo>
                    <a:pt x="335178" y="177006"/>
                    <a:pt x="331581" y="175348"/>
                    <a:pt x="327898" y="173903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54"/>
            <p:cNvSpPr/>
            <p:nvPr/>
          </p:nvSpPr>
          <p:spPr>
            <a:xfrm>
              <a:off x="7197275" y="668775"/>
              <a:ext cx="534144" cy="1314430"/>
            </a:xfrm>
            <a:custGeom>
              <a:rect b="b" l="l" r="r" t="t"/>
              <a:pathLst>
                <a:path extrusionOk="0" h="390187" w="158560">
                  <a:moveTo>
                    <a:pt x="158180" y="388542"/>
                  </a:moveTo>
                  <a:cubicBezTo>
                    <a:pt x="110735" y="397825"/>
                    <a:pt x="64749" y="366889"/>
                    <a:pt x="55466" y="319444"/>
                  </a:cubicBezTo>
                  <a:cubicBezTo>
                    <a:pt x="49634" y="289638"/>
                    <a:pt x="59669" y="258939"/>
                    <a:pt x="81980" y="238333"/>
                  </a:cubicBezTo>
                  <a:cubicBezTo>
                    <a:pt x="68765" y="218147"/>
                    <a:pt x="61170" y="194803"/>
                    <a:pt x="59977" y="170705"/>
                  </a:cubicBezTo>
                  <a:cubicBezTo>
                    <a:pt x="14079" y="155450"/>
                    <a:pt x="-10761" y="105875"/>
                    <a:pt x="4494" y="59977"/>
                  </a:cubicBezTo>
                  <a:cubicBezTo>
                    <a:pt x="19750" y="14079"/>
                    <a:pt x="69324" y="-10761"/>
                    <a:pt x="115222" y="4494"/>
                  </a:cubicBezTo>
                  <a:cubicBezTo>
                    <a:pt x="67706" y="13401"/>
                    <a:pt x="36407" y="59142"/>
                    <a:pt x="45314" y="106658"/>
                  </a:cubicBezTo>
                  <a:cubicBezTo>
                    <a:pt x="50927" y="136602"/>
                    <a:pt x="71705" y="161474"/>
                    <a:pt x="100173" y="172325"/>
                  </a:cubicBezTo>
                  <a:cubicBezTo>
                    <a:pt x="101333" y="196414"/>
                    <a:pt x="108895" y="219758"/>
                    <a:pt x="122080" y="239952"/>
                  </a:cubicBezTo>
                  <a:cubicBezTo>
                    <a:pt x="86676" y="272949"/>
                    <a:pt x="84725" y="328399"/>
                    <a:pt x="117721" y="363803"/>
                  </a:cubicBezTo>
                  <a:cubicBezTo>
                    <a:pt x="128782" y="375671"/>
                    <a:pt x="142920" y="384235"/>
                    <a:pt x="158561" y="3885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54"/>
            <p:cNvSpPr/>
            <p:nvPr/>
          </p:nvSpPr>
          <p:spPr>
            <a:xfrm>
              <a:off x="2805344" y="598264"/>
              <a:ext cx="1240210" cy="1532635"/>
            </a:xfrm>
            <a:custGeom>
              <a:rect b="b" l="l" r="r" t="t"/>
              <a:pathLst>
                <a:path extrusionOk="0" h="454961" w="368155">
                  <a:moveTo>
                    <a:pt x="81366" y="115817"/>
                  </a:moveTo>
                  <a:cubicBezTo>
                    <a:pt x="79747" y="116579"/>
                    <a:pt x="78033" y="117151"/>
                    <a:pt x="76318" y="118008"/>
                  </a:cubicBezTo>
                  <a:cubicBezTo>
                    <a:pt x="8894" y="150890"/>
                    <a:pt x="-19107" y="232205"/>
                    <a:pt x="13776" y="299629"/>
                  </a:cubicBezTo>
                  <a:cubicBezTo>
                    <a:pt x="20038" y="312469"/>
                    <a:pt x="28287" y="324241"/>
                    <a:pt x="38218" y="334511"/>
                  </a:cubicBezTo>
                  <a:cubicBezTo>
                    <a:pt x="20052" y="379312"/>
                    <a:pt x="41644" y="430357"/>
                    <a:pt x="86445" y="448523"/>
                  </a:cubicBezTo>
                  <a:cubicBezTo>
                    <a:pt x="131246" y="466690"/>
                    <a:pt x="182291" y="445098"/>
                    <a:pt x="200458" y="400297"/>
                  </a:cubicBezTo>
                  <a:cubicBezTo>
                    <a:pt x="206128" y="386312"/>
                    <a:pt x="208087" y="371098"/>
                    <a:pt x="206144" y="356133"/>
                  </a:cubicBezTo>
                  <a:cubicBezTo>
                    <a:pt x="226771" y="343676"/>
                    <a:pt x="243678" y="325914"/>
                    <a:pt x="255103" y="304698"/>
                  </a:cubicBezTo>
                  <a:cubicBezTo>
                    <a:pt x="301421" y="318729"/>
                    <a:pt x="350343" y="292555"/>
                    <a:pt x="364375" y="246237"/>
                  </a:cubicBezTo>
                  <a:cubicBezTo>
                    <a:pt x="377652" y="202407"/>
                    <a:pt x="354940" y="155744"/>
                    <a:pt x="312253" y="139153"/>
                  </a:cubicBezTo>
                  <a:cubicBezTo>
                    <a:pt x="296433" y="133819"/>
                    <a:pt x="285704" y="119080"/>
                    <a:pt x="285487" y="102387"/>
                  </a:cubicBezTo>
                  <a:cubicBezTo>
                    <a:pt x="285378" y="45731"/>
                    <a:pt x="239361" y="-109"/>
                    <a:pt x="182706" y="0"/>
                  </a:cubicBezTo>
                  <a:cubicBezTo>
                    <a:pt x="126050" y="109"/>
                    <a:pt x="80210" y="46126"/>
                    <a:pt x="80319" y="102782"/>
                  </a:cubicBezTo>
                  <a:cubicBezTo>
                    <a:pt x="80327" y="107141"/>
                    <a:pt x="80614" y="111495"/>
                    <a:pt x="81176" y="115817"/>
                  </a:cubicBezTo>
                  <a:close/>
                </a:path>
              </a:pathLst>
            </a:custGeom>
            <a:solidFill>
              <a:srgbClr val="F4D8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54"/>
            <p:cNvSpPr/>
            <p:nvPr/>
          </p:nvSpPr>
          <p:spPr>
            <a:xfrm>
              <a:off x="2919971" y="1159442"/>
              <a:ext cx="1134756" cy="974560"/>
            </a:xfrm>
            <a:custGeom>
              <a:rect b="b" l="l" r="r" t="t"/>
              <a:pathLst>
                <a:path extrusionOk="0" h="289297" w="336851">
                  <a:moveTo>
                    <a:pt x="317373" y="0"/>
                  </a:moveTo>
                  <a:cubicBezTo>
                    <a:pt x="324256" y="8463"/>
                    <a:pt x="329461" y="18161"/>
                    <a:pt x="332708" y="28575"/>
                  </a:cubicBezTo>
                  <a:cubicBezTo>
                    <a:pt x="344935" y="67044"/>
                    <a:pt x="329426" y="108898"/>
                    <a:pt x="295085" y="130112"/>
                  </a:cubicBezTo>
                  <a:cubicBezTo>
                    <a:pt x="272936" y="143728"/>
                    <a:pt x="245861" y="146732"/>
                    <a:pt x="221266" y="138303"/>
                  </a:cubicBezTo>
                  <a:cubicBezTo>
                    <a:pt x="209870" y="159565"/>
                    <a:pt x="192959" y="177365"/>
                    <a:pt x="172307" y="189833"/>
                  </a:cubicBezTo>
                  <a:cubicBezTo>
                    <a:pt x="178895" y="237727"/>
                    <a:pt x="145410" y="281892"/>
                    <a:pt x="97516" y="288479"/>
                  </a:cubicBezTo>
                  <a:cubicBezTo>
                    <a:pt x="64654" y="292999"/>
                    <a:pt x="32060" y="278555"/>
                    <a:pt x="13335" y="251174"/>
                  </a:cubicBezTo>
                  <a:cubicBezTo>
                    <a:pt x="7077" y="242082"/>
                    <a:pt x="2555" y="231909"/>
                    <a:pt x="0" y="221171"/>
                  </a:cubicBezTo>
                  <a:cubicBezTo>
                    <a:pt x="30533" y="258720"/>
                    <a:pt x="85725" y="264409"/>
                    <a:pt x="123275" y="233876"/>
                  </a:cubicBezTo>
                  <a:cubicBezTo>
                    <a:pt x="146868" y="214691"/>
                    <a:pt x="158829" y="184647"/>
                    <a:pt x="154877" y="154496"/>
                  </a:cubicBezTo>
                  <a:cubicBezTo>
                    <a:pt x="175506" y="142012"/>
                    <a:pt x="192438" y="124258"/>
                    <a:pt x="203930" y="103061"/>
                  </a:cubicBezTo>
                  <a:cubicBezTo>
                    <a:pt x="249720" y="118566"/>
                    <a:pt x="299410" y="94015"/>
                    <a:pt x="314915" y="48224"/>
                  </a:cubicBezTo>
                  <a:cubicBezTo>
                    <a:pt x="320136" y="32806"/>
                    <a:pt x="320954" y="16238"/>
                    <a:pt x="317278" y="3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54"/>
          <p:cNvGrpSpPr/>
          <p:nvPr/>
        </p:nvGrpSpPr>
        <p:grpSpPr>
          <a:xfrm rot="947725">
            <a:off x="10929701" y="2761173"/>
            <a:ext cx="610106" cy="1494274"/>
            <a:chOff x="1933425" y="1057276"/>
            <a:chExt cx="1880806" cy="4606479"/>
          </a:xfrm>
        </p:grpSpPr>
        <p:sp>
          <p:nvSpPr>
            <p:cNvPr id="185" name="Google Shape;185;p54"/>
            <p:cNvSpPr/>
            <p:nvPr/>
          </p:nvSpPr>
          <p:spPr>
            <a:xfrm>
              <a:off x="2909262" y="1057276"/>
              <a:ext cx="509327" cy="2927126"/>
            </a:xfrm>
            <a:custGeom>
              <a:rect b="b" l="l" r="r" t="t"/>
              <a:pathLst>
                <a:path extrusionOk="0" h="2927126" w="509327">
                  <a:moveTo>
                    <a:pt x="509111" y="61435"/>
                  </a:moveTo>
                  <a:lnTo>
                    <a:pt x="218027" y="2927127"/>
                  </a:lnTo>
                  <a:lnTo>
                    <a:pt x="0" y="2905124"/>
                  </a:lnTo>
                  <a:lnTo>
                    <a:pt x="291084" y="39337"/>
                  </a:lnTo>
                  <a:cubicBezTo>
                    <a:pt x="293541" y="15438"/>
                    <a:pt x="314786" y="-2026"/>
                    <a:pt x="338709" y="189"/>
                  </a:cubicBezTo>
                  <a:lnTo>
                    <a:pt x="469868" y="13524"/>
                  </a:lnTo>
                  <a:cubicBezTo>
                    <a:pt x="493929" y="15930"/>
                    <a:pt x="511491" y="37372"/>
                    <a:pt x="509111" y="614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54"/>
            <p:cNvSpPr/>
            <p:nvPr/>
          </p:nvSpPr>
          <p:spPr>
            <a:xfrm>
              <a:off x="3142338" y="1403699"/>
              <a:ext cx="234029" cy="392715"/>
            </a:xfrm>
            <a:custGeom>
              <a:rect b="b" l="l" r="r" t="t"/>
              <a:pathLst>
                <a:path extrusionOk="0" h="392715" w="234029">
                  <a:moveTo>
                    <a:pt x="234029" y="128207"/>
                  </a:moveTo>
                  <a:lnTo>
                    <a:pt x="207169" y="392716"/>
                  </a:lnTo>
                  <a:lnTo>
                    <a:pt x="0" y="264509"/>
                  </a:lnTo>
                  <a:lnTo>
                    <a:pt x="26861" y="0"/>
                  </a:lnTo>
                  <a:lnTo>
                    <a:pt x="234029" y="128207"/>
                  </a:ln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54"/>
            <p:cNvSpPr/>
            <p:nvPr/>
          </p:nvSpPr>
          <p:spPr>
            <a:xfrm>
              <a:off x="3095666" y="1862899"/>
              <a:ext cx="234029" cy="392620"/>
            </a:xfrm>
            <a:custGeom>
              <a:rect b="b" l="l" r="r" t="t"/>
              <a:pathLst>
                <a:path extrusionOk="0" h="392620" w="234029">
                  <a:moveTo>
                    <a:pt x="234029" y="128111"/>
                  </a:moveTo>
                  <a:lnTo>
                    <a:pt x="207169" y="392621"/>
                  </a:lnTo>
                  <a:lnTo>
                    <a:pt x="0" y="264414"/>
                  </a:lnTo>
                  <a:lnTo>
                    <a:pt x="26860" y="0"/>
                  </a:lnTo>
                  <a:lnTo>
                    <a:pt x="234029" y="128111"/>
                  </a:ln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54"/>
            <p:cNvSpPr/>
            <p:nvPr/>
          </p:nvSpPr>
          <p:spPr>
            <a:xfrm>
              <a:off x="3049088" y="2322004"/>
              <a:ext cx="234029" cy="392620"/>
            </a:xfrm>
            <a:custGeom>
              <a:rect b="b" l="l" r="r" t="t"/>
              <a:pathLst>
                <a:path extrusionOk="0" h="392620" w="234029">
                  <a:moveTo>
                    <a:pt x="234029" y="128207"/>
                  </a:moveTo>
                  <a:lnTo>
                    <a:pt x="207169" y="392621"/>
                  </a:lnTo>
                  <a:lnTo>
                    <a:pt x="0" y="264414"/>
                  </a:lnTo>
                  <a:lnTo>
                    <a:pt x="26765" y="0"/>
                  </a:lnTo>
                  <a:lnTo>
                    <a:pt x="234029" y="128207"/>
                  </a:ln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54"/>
            <p:cNvSpPr/>
            <p:nvPr/>
          </p:nvSpPr>
          <p:spPr>
            <a:xfrm>
              <a:off x="3002416" y="2781204"/>
              <a:ext cx="234029" cy="392525"/>
            </a:xfrm>
            <a:custGeom>
              <a:rect b="b" l="l" r="r" t="t"/>
              <a:pathLst>
                <a:path extrusionOk="0" h="392525" w="234029">
                  <a:moveTo>
                    <a:pt x="234029" y="128111"/>
                  </a:moveTo>
                  <a:lnTo>
                    <a:pt x="207169" y="392525"/>
                  </a:lnTo>
                  <a:lnTo>
                    <a:pt x="0" y="264414"/>
                  </a:lnTo>
                  <a:lnTo>
                    <a:pt x="26861" y="0"/>
                  </a:lnTo>
                  <a:lnTo>
                    <a:pt x="234029" y="128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54"/>
            <p:cNvSpPr/>
            <p:nvPr/>
          </p:nvSpPr>
          <p:spPr>
            <a:xfrm>
              <a:off x="2955744" y="3240309"/>
              <a:ext cx="234124" cy="392620"/>
            </a:xfrm>
            <a:custGeom>
              <a:rect b="b" l="l" r="r" t="t"/>
              <a:pathLst>
                <a:path extrusionOk="0" h="392620" w="234124">
                  <a:moveTo>
                    <a:pt x="234124" y="128206"/>
                  </a:moveTo>
                  <a:lnTo>
                    <a:pt x="207169" y="392621"/>
                  </a:lnTo>
                  <a:lnTo>
                    <a:pt x="0" y="264509"/>
                  </a:lnTo>
                  <a:lnTo>
                    <a:pt x="26861" y="0"/>
                  </a:lnTo>
                  <a:lnTo>
                    <a:pt x="234124" y="128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54"/>
            <p:cNvSpPr/>
            <p:nvPr/>
          </p:nvSpPr>
          <p:spPr>
            <a:xfrm>
              <a:off x="2069919" y="2527649"/>
              <a:ext cx="1607724" cy="214407"/>
            </a:xfrm>
            <a:custGeom>
              <a:rect b="b" l="l" r="r" t="t"/>
              <a:pathLst>
                <a:path extrusionOk="0" h="214407" w="1607724">
                  <a:moveTo>
                    <a:pt x="99060" y="0"/>
                  </a:moveTo>
                  <a:lnTo>
                    <a:pt x="1508760" y="0"/>
                  </a:lnTo>
                  <a:cubicBezTo>
                    <a:pt x="1563417" y="0"/>
                    <a:pt x="1607725" y="44308"/>
                    <a:pt x="1607725" y="98965"/>
                  </a:cubicBezTo>
                  <a:lnTo>
                    <a:pt x="1607725" y="214408"/>
                  </a:lnTo>
                  <a:lnTo>
                    <a:pt x="1607725" y="214408"/>
                  </a:lnTo>
                  <a:lnTo>
                    <a:pt x="0" y="214408"/>
                  </a:lnTo>
                  <a:lnTo>
                    <a:pt x="0" y="214408"/>
                  </a:lnTo>
                  <a:lnTo>
                    <a:pt x="0" y="98965"/>
                  </a:lnTo>
                  <a:cubicBezTo>
                    <a:pt x="0" y="44308"/>
                    <a:pt x="44308" y="0"/>
                    <a:pt x="98965" y="0"/>
                  </a:cubicBezTo>
                  <a:cubicBezTo>
                    <a:pt x="98997" y="0"/>
                    <a:pt x="99028" y="0"/>
                    <a:pt x="99060" y="0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54"/>
            <p:cNvSpPr/>
            <p:nvPr/>
          </p:nvSpPr>
          <p:spPr>
            <a:xfrm>
              <a:off x="2069919" y="2659665"/>
              <a:ext cx="1607819" cy="82486"/>
            </a:xfrm>
            <a:custGeom>
              <a:rect b="b" l="l" r="r" t="t"/>
              <a:pathLst>
                <a:path extrusionOk="0" h="82486" w="1607819">
                  <a:moveTo>
                    <a:pt x="0" y="0"/>
                  </a:moveTo>
                  <a:lnTo>
                    <a:pt x="1607820" y="0"/>
                  </a:lnTo>
                  <a:lnTo>
                    <a:pt x="1607820" y="82486"/>
                  </a:lnTo>
                  <a:lnTo>
                    <a:pt x="0" y="824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54"/>
            <p:cNvSpPr/>
            <p:nvPr/>
          </p:nvSpPr>
          <p:spPr>
            <a:xfrm>
              <a:off x="2027913" y="2937129"/>
              <a:ext cx="1691830" cy="2726626"/>
            </a:xfrm>
            <a:custGeom>
              <a:rect b="b" l="l" r="r" t="t"/>
              <a:pathLst>
                <a:path extrusionOk="0" h="2726626" w="1691830">
                  <a:moveTo>
                    <a:pt x="1394079" y="2726627"/>
                  </a:moveTo>
                  <a:lnTo>
                    <a:pt x="297751" y="2726627"/>
                  </a:lnTo>
                  <a:cubicBezTo>
                    <a:pt x="231498" y="2726670"/>
                    <a:pt x="176579" y="2675293"/>
                    <a:pt x="172212" y="2609183"/>
                  </a:cubicBezTo>
                  <a:lnTo>
                    <a:pt x="0" y="0"/>
                  </a:lnTo>
                  <a:lnTo>
                    <a:pt x="1691831" y="0"/>
                  </a:lnTo>
                  <a:lnTo>
                    <a:pt x="1519619" y="2609183"/>
                  </a:lnTo>
                  <a:cubicBezTo>
                    <a:pt x="1515252" y="2675293"/>
                    <a:pt x="1460333" y="2726670"/>
                    <a:pt x="1394079" y="27266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54"/>
            <p:cNvSpPr/>
            <p:nvPr/>
          </p:nvSpPr>
          <p:spPr>
            <a:xfrm>
              <a:off x="2027913" y="2937129"/>
              <a:ext cx="1691830" cy="2726531"/>
            </a:xfrm>
            <a:custGeom>
              <a:rect b="b" l="l" r="r" t="t"/>
              <a:pathLst>
                <a:path extrusionOk="0" h="2726531" w="1691830">
                  <a:moveTo>
                    <a:pt x="1673828" y="272796"/>
                  </a:moveTo>
                  <a:lnTo>
                    <a:pt x="1287780" y="272796"/>
                  </a:lnTo>
                  <a:cubicBezTo>
                    <a:pt x="765043" y="272817"/>
                    <a:pt x="341297" y="696595"/>
                    <a:pt x="341318" y="1219332"/>
                  </a:cubicBezTo>
                  <a:cubicBezTo>
                    <a:pt x="341319" y="1240133"/>
                    <a:pt x="342005" y="1260928"/>
                    <a:pt x="343376" y="1281684"/>
                  </a:cubicBezTo>
                  <a:lnTo>
                    <a:pt x="438626" y="2726531"/>
                  </a:lnTo>
                  <a:lnTo>
                    <a:pt x="297656" y="2726531"/>
                  </a:lnTo>
                  <a:cubicBezTo>
                    <a:pt x="231420" y="2726572"/>
                    <a:pt x="176531" y="2675183"/>
                    <a:pt x="172212" y="2609088"/>
                  </a:cubicBezTo>
                  <a:lnTo>
                    <a:pt x="0" y="0"/>
                  </a:lnTo>
                  <a:lnTo>
                    <a:pt x="1691831" y="0"/>
                  </a:lnTo>
                  <a:close/>
                </a:path>
              </a:pathLst>
            </a:custGeom>
            <a:solidFill>
              <a:srgbClr val="FECA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54"/>
            <p:cNvSpPr/>
            <p:nvPr/>
          </p:nvSpPr>
          <p:spPr>
            <a:xfrm>
              <a:off x="1933425" y="2733103"/>
              <a:ext cx="1880806" cy="203930"/>
            </a:xfrm>
            <a:custGeom>
              <a:rect b="b" l="l" r="r" t="t"/>
              <a:pathLst>
                <a:path extrusionOk="0" h="203930" w="1880806">
                  <a:moveTo>
                    <a:pt x="1778794" y="0"/>
                  </a:moveTo>
                  <a:cubicBezTo>
                    <a:pt x="1835134" y="0"/>
                    <a:pt x="1880806" y="0"/>
                    <a:pt x="1880806" y="0"/>
                  </a:cubicBezTo>
                  <a:lnTo>
                    <a:pt x="1880806" y="203930"/>
                  </a:lnTo>
                  <a:cubicBezTo>
                    <a:pt x="1880806" y="203930"/>
                    <a:pt x="1835134" y="203930"/>
                    <a:pt x="1778794" y="203930"/>
                  </a:cubicBezTo>
                  <a:lnTo>
                    <a:pt x="102013" y="203930"/>
                  </a:lnTo>
                  <a:cubicBezTo>
                    <a:pt x="45673" y="203930"/>
                    <a:pt x="0" y="203930"/>
                    <a:pt x="0" y="203930"/>
                  </a:cubicBezTo>
                  <a:lnTo>
                    <a:pt x="0" y="0"/>
                  </a:lnTo>
                  <a:cubicBezTo>
                    <a:pt x="0" y="0"/>
                    <a:pt x="45673" y="0"/>
                    <a:pt x="102013" y="0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54"/>
            <p:cNvSpPr/>
            <p:nvPr/>
          </p:nvSpPr>
          <p:spPr>
            <a:xfrm>
              <a:off x="2040105" y="3121818"/>
              <a:ext cx="1591913" cy="1726550"/>
            </a:xfrm>
            <a:custGeom>
              <a:rect b="b" l="l" r="r" t="t"/>
              <a:pathLst>
                <a:path extrusionOk="0" h="1726550" w="1591913">
                  <a:moveTo>
                    <a:pt x="0" y="0"/>
                  </a:moveTo>
                  <a:cubicBezTo>
                    <a:pt x="0" y="0"/>
                    <a:pt x="399479" y="975836"/>
                    <a:pt x="1591913" y="1144714"/>
                  </a:cubicBezTo>
                  <a:lnTo>
                    <a:pt x="1553813" y="1726502"/>
                  </a:lnTo>
                  <a:cubicBezTo>
                    <a:pt x="1553813" y="1726502"/>
                    <a:pt x="615887" y="1745552"/>
                    <a:pt x="58388" y="1034605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54"/>
            <p:cNvSpPr/>
            <p:nvPr/>
          </p:nvSpPr>
          <p:spPr>
            <a:xfrm>
              <a:off x="2142690" y="4792408"/>
              <a:ext cx="1429607" cy="583329"/>
            </a:xfrm>
            <a:custGeom>
              <a:rect b="b" l="l" r="r" t="t"/>
              <a:pathLst>
                <a:path extrusionOk="0" h="583329" w="1429607">
                  <a:moveTo>
                    <a:pt x="1429607" y="378428"/>
                  </a:moveTo>
                  <a:cubicBezTo>
                    <a:pt x="1429607" y="378428"/>
                    <a:pt x="629507" y="455962"/>
                    <a:pt x="0" y="0"/>
                  </a:cubicBezTo>
                  <a:lnTo>
                    <a:pt x="24003" y="317944"/>
                  </a:lnTo>
                  <a:cubicBezTo>
                    <a:pt x="24003" y="317944"/>
                    <a:pt x="764000" y="650367"/>
                    <a:pt x="1416939" y="571119"/>
                  </a:cubicBezTo>
                  <a:close/>
                </a:path>
              </a:pathLst>
            </a:custGeom>
            <a:solidFill>
              <a:srgbClr val="FFED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54"/>
          <p:cNvGrpSpPr/>
          <p:nvPr/>
        </p:nvGrpSpPr>
        <p:grpSpPr>
          <a:xfrm>
            <a:off x="6334540" y="5331435"/>
            <a:ext cx="4633754" cy="365442"/>
            <a:chOff x="1100366" y="5856790"/>
            <a:chExt cx="9991267" cy="787963"/>
          </a:xfrm>
        </p:grpSpPr>
        <p:sp>
          <p:nvSpPr>
            <p:cNvPr id="199" name="Google Shape;199;p54"/>
            <p:cNvSpPr/>
            <p:nvPr/>
          </p:nvSpPr>
          <p:spPr>
            <a:xfrm>
              <a:off x="1100366" y="5926408"/>
              <a:ext cx="9991267" cy="55726"/>
            </a:xfrm>
            <a:custGeom>
              <a:rect b="b" l="l" r="r" t="t"/>
              <a:pathLst>
                <a:path extrusionOk="0" h="1444" w="258897">
                  <a:moveTo>
                    <a:pt x="0" y="0"/>
                  </a:moveTo>
                  <a:lnTo>
                    <a:pt x="0" y="1443"/>
                  </a:lnTo>
                  <a:lnTo>
                    <a:pt x="258897" y="1443"/>
                  </a:lnTo>
                  <a:lnTo>
                    <a:pt x="258897" y="0"/>
                  </a:lnTo>
                  <a:close/>
                </a:path>
              </a:pathLst>
            </a:custGeom>
            <a:solidFill>
              <a:srgbClr val="DBE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54"/>
            <p:cNvSpPr/>
            <p:nvPr/>
          </p:nvSpPr>
          <p:spPr>
            <a:xfrm>
              <a:off x="1100366" y="5926408"/>
              <a:ext cx="4080413" cy="55726"/>
            </a:xfrm>
            <a:custGeom>
              <a:rect b="b" l="l" r="r" t="t"/>
              <a:pathLst>
                <a:path extrusionOk="0" h="1444" w="105733">
                  <a:moveTo>
                    <a:pt x="0" y="0"/>
                  </a:moveTo>
                  <a:lnTo>
                    <a:pt x="0" y="1443"/>
                  </a:lnTo>
                  <a:lnTo>
                    <a:pt x="105732" y="1443"/>
                  </a:lnTo>
                  <a:lnTo>
                    <a:pt x="105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1" name="Google Shape;201;p54"/>
            <p:cNvGrpSpPr/>
            <p:nvPr/>
          </p:nvGrpSpPr>
          <p:grpSpPr>
            <a:xfrm>
              <a:off x="1404892" y="6171659"/>
              <a:ext cx="9539550" cy="473094"/>
              <a:chOff x="2232518" y="5099289"/>
              <a:chExt cx="3730127" cy="184988"/>
            </a:xfrm>
          </p:grpSpPr>
          <p:sp>
            <p:nvSpPr>
              <p:cNvPr id="202" name="Google Shape;202;p54"/>
              <p:cNvSpPr/>
              <p:nvPr/>
            </p:nvSpPr>
            <p:spPr>
              <a:xfrm>
                <a:off x="2861816" y="5124550"/>
                <a:ext cx="103457" cy="145543"/>
              </a:xfrm>
              <a:custGeom>
                <a:rect b="b" l="l" r="r" t="t"/>
                <a:pathLst>
                  <a:path extrusionOk="0" h="9645" w="6856">
                    <a:moveTo>
                      <a:pt x="0" y="0"/>
                    </a:moveTo>
                    <a:lnTo>
                      <a:pt x="0" y="9644"/>
                    </a:lnTo>
                    <a:lnTo>
                      <a:pt x="6855" y="4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54"/>
              <p:cNvSpPr/>
              <p:nvPr/>
            </p:nvSpPr>
            <p:spPr>
              <a:xfrm>
                <a:off x="2983215" y="5124550"/>
                <a:ext cx="24235" cy="145543"/>
              </a:xfrm>
              <a:custGeom>
                <a:rect b="b" l="l" r="r" t="t"/>
                <a:pathLst>
                  <a:path extrusionOk="0" h="9645" w="1606">
                    <a:moveTo>
                      <a:pt x="1" y="0"/>
                    </a:moveTo>
                    <a:lnTo>
                      <a:pt x="1" y="9644"/>
                    </a:lnTo>
                    <a:lnTo>
                      <a:pt x="1605" y="9644"/>
                    </a:lnTo>
                    <a:lnTo>
                      <a:pt x="16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54"/>
              <p:cNvSpPr/>
              <p:nvPr/>
            </p:nvSpPr>
            <p:spPr>
              <a:xfrm>
                <a:off x="2568240" y="5124550"/>
                <a:ext cx="103487" cy="145543"/>
              </a:xfrm>
              <a:custGeom>
                <a:rect b="b" l="l" r="r" t="t"/>
                <a:pathLst>
                  <a:path extrusionOk="0" h="9645" w="6858">
                    <a:moveTo>
                      <a:pt x="1" y="0"/>
                    </a:moveTo>
                    <a:lnTo>
                      <a:pt x="1" y="9644"/>
                    </a:lnTo>
                    <a:lnTo>
                      <a:pt x="6857" y="48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54"/>
              <p:cNvSpPr/>
              <p:nvPr/>
            </p:nvSpPr>
            <p:spPr>
              <a:xfrm>
                <a:off x="2274694" y="5124550"/>
                <a:ext cx="103472" cy="145543"/>
              </a:xfrm>
              <a:custGeom>
                <a:rect b="b" l="l" r="r" t="t"/>
                <a:pathLst>
                  <a:path extrusionOk="0" h="9645" w="6857">
                    <a:moveTo>
                      <a:pt x="6857" y="0"/>
                    </a:moveTo>
                    <a:lnTo>
                      <a:pt x="0" y="4822"/>
                    </a:lnTo>
                    <a:lnTo>
                      <a:pt x="6857" y="9644"/>
                    </a:lnTo>
                    <a:lnTo>
                      <a:pt x="68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54"/>
              <p:cNvSpPr/>
              <p:nvPr/>
            </p:nvSpPr>
            <p:spPr>
              <a:xfrm>
                <a:off x="2232518" y="5124550"/>
                <a:ext cx="24235" cy="145543"/>
              </a:xfrm>
              <a:custGeom>
                <a:rect b="b" l="l" r="r" t="t"/>
                <a:pathLst>
                  <a:path extrusionOk="0" h="9645" w="1606">
                    <a:moveTo>
                      <a:pt x="0" y="0"/>
                    </a:moveTo>
                    <a:lnTo>
                      <a:pt x="0" y="9644"/>
                    </a:lnTo>
                    <a:lnTo>
                      <a:pt x="1605" y="9644"/>
                    </a:lnTo>
                    <a:lnTo>
                      <a:pt x="16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54"/>
              <p:cNvSpPr/>
              <p:nvPr/>
            </p:nvSpPr>
            <p:spPr>
              <a:xfrm>
                <a:off x="5121468" y="5099289"/>
                <a:ext cx="189108" cy="184988"/>
              </a:xfrm>
              <a:custGeom>
                <a:rect b="b" l="l" r="r" t="t"/>
                <a:pathLst>
                  <a:path extrusionOk="0" h="12259" w="12532">
                    <a:moveTo>
                      <a:pt x="6266" y="4165"/>
                    </a:moveTo>
                    <a:cubicBezTo>
                      <a:pt x="7372" y="4165"/>
                      <a:pt x="8275" y="5046"/>
                      <a:pt x="8275" y="6128"/>
                    </a:cubicBezTo>
                    <a:cubicBezTo>
                      <a:pt x="8275" y="7212"/>
                      <a:pt x="7374" y="8094"/>
                      <a:pt x="6266" y="8094"/>
                    </a:cubicBezTo>
                    <a:cubicBezTo>
                      <a:pt x="5158" y="8094"/>
                      <a:pt x="4257" y="7212"/>
                      <a:pt x="4257" y="6128"/>
                    </a:cubicBezTo>
                    <a:cubicBezTo>
                      <a:pt x="4257" y="5046"/>
                      <a:pt x="5159" y="4165"/>
                      <a:pt x="6266" y="4165"/>
                    </a:cubicBezTo>
                    <a:close/>
                    <a:moveTo>
                      <a:pt x="5550" y="0"/>
                    </a:moveTo>
                    <a:cubicBezTo>
                      <a:pt x="5454" y="0"/>
                      <a:pt x="4829" y="1686"/>
                      <a:pt x="4829" y="1686"/>
                    </a:cubicBezTo>
                    <a:lnTo>
                      <a:pt x="4064" y="1996"/>
                    </a:lnTo>
                    <a:cubicBezTo>
                      <a:pt x="4064" y="1996"/>
                      <a:pt x="2509" y="1336"/>
                      <a:pt x="2319" y="1336"/>
                    </a:cubicBezTo>
                    <a:cubicBezTo>
                      <a:pt x="2310" y="1336"/>
                      <a:pt x="2304" y="1338"/>
                      <a:pt x="2301" y="1340"/>
                    </a:cubicBezTo>
                    <a:lnTo>
                      <a:pt x="1328" y="2292"/>
                    </a:lnTo>
                    <a:cubicBezTo>
                      <a:pt x="1261" y="2357"/>
                      <a:pt x="2035" y="3983"/>
                      <a:pt x="2035" y="3983"/>
                    </a:cubicBezTo>
                    <a:lnTo>
                      <a:pt x="1719" y="4733"/>
                    </a:lnTo>
                    <a:cubicBezTo>
                      <a:pt x="1719" y="4733"/>
                      <a:pt x="0" y="5394"/>
                      <a:pt x="0" y="5484"/>
                    </a:cubicBezTo>
                    <a:lnTo>
                      <a:pt x="0" y="6830"/>
                    </a:lnTo>
                    <a:cubicBezTo>
                      <a:pt x="0" y="6924"/>
                      <a:pt x="1724" y="7537"/>
                      <a:pt x="1724" y="7537"/>
                    </a:cubicBezTo>
                    <a:lnTo>
                      <a:pt x="2039" y="8285"/>
                    </a:lnTo>
                    <a:cubicBezTo>
                      <a:pt x="2039" y="8285"/>
                      <a:pt x="1304" y="9944"/>
                      <a:pt x="1369" y="10007"/>
                    </a:cubicBezTo>
                    <a:lnTo>
                      <a:pt x="2342" y="10961"/>
                    </a:lnTo>
                    <a:cubicBezTo>
                      <a:pt x="2345" y="10963"/>
                      <a:pt x="2350" y="10964"/>
                      <a:pt x="2358" y="10964"/>
                    </a:cubicBezTo>
                    <a:cubicBezTo>
                      <a:pt x="2540" y="10964"/>
                      <a:pt x="4069" y="10267"/>
                      <a:pt x="4069" y="10267"/>
                    </a:cubicBezTo>
                    <a:lnTo>
                      <a:pt x="4836" y="10579"/>
                    </a:lnTo>
                    <a:cubicBezTo>
                      <a:pt x="4836" y="10579"/>
                      <a:pt x="5513" y="12259"/>
                      <a:pt x="5607" y="12259"/>
                    </a:cubicBezTo>
                    <a:lnTo>
                      <a:pt x="6983" y="12259"/>
                    </a:lnTo>
                    <a:cubicBezTo>
                      <a:pt x="7077" y="12259"/>
                      <a:pt x="7704" y="10573"/>
                      <a:pt x="7704" y="10573"/>
                    </a:cubicBezTo>
                    <a:lnTo>
                      <a:pt x="8471" y="10263"/>
                    </a:lnTo>
                    <a:cubicBezTo>
                      <a:pt x="8471" y="10263"/>
                      <a:pt x="10025" y="10924"/>
                      <a:pt x="10212" y="10924"/>
                    </a:cubicBezTo>
                    <a:cubicBezTo>
                      <a:pt x="10220" y="10924"/>
                      <a:pt x="10226" y="10923"/>
                      <a:pt x="10229" y="10920"/>
                    </a:cubicBezTo>
                    <a:lnTo>
                      <a:pt x="11203" y="9968"/>
                    </a:lnTo>
                    <a:cubicBezTo>
                      <a:pt x="11271" y="9902"/>
                      <a:pt x="10495" y="8276"/>
                      <a:pt x="10495" y="8276"/>
                    </a:cubicBezTo>
                    <a:lnTo>
                      <a:pt x="10811" y="7526"/>
                    </a:lnTo>
                    <a:cubicBezTo>
                      <a:pt x="10811" y="7526"/>
                      <a:pt x="12531" y="6865"/>
                      <a:pt x="12531" y="6773"/>
                    </a:cubicBezTo>
                    <a:lnTo>
                      <a:pt x="12531" y="5427"/>
                    </a:lnTo>
                    <a:cubicBezTo>
                      <a:pt x="12531" y="5334"/>
                      <a:pt x="10809" y="4724"/>
                      <a:pt x="10809" y="4724"/>
                    </a:cubicBezTo>
                    <a:lnTo>
                      <a:pt x="10492" y="3972"/>
                    </a:lnTo>
                    <a:cubicBezTo>
                      <a:pt x="10492" y="3972"/>
                      <a:pt x="11229" y="2313"/>
                      <a:pt x="11163" y="2249"/>
                    </a:cubicBezTo>
                    <a:lnTo>
                      <a:pt x="10190" y="1298"/>
                    </a:lnTo>
                    <a:cubicBezTo>
                      <a:pt x="10187" y="1296"/>
                      <a:pt x="10181" y="1294"/>
                      <a:pt x="10173" y="1294"/>
                    </a:cubicBezTo>
                    <a:cubicBezTo>
                      <a:pt x="9987" y="1294"/>
                      <a:pt x="8462" y="1991"/>
                      <a:pt x="8462" y="1991"/>
                    </a:cubicBezTo>
                    <a:lnTo>
                      <a:pt x="7695" y="1682"/>
                    </a:lnTo>
                    <a:cubicBezTo>
                      <a:pt x="7695" y="1682"/>
                      <a:pt x="7019" y="0"/>
                      <a:pt x="6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54"/>
              <p:cNvSpPr/>
              <p:nvPr/>
            </p:nvSpPr>
            <p:spPr>
              <a:xfrm>
                <a:off x="5444500" y="5119616"/>
                <a:ext cx="215742" cy="141816"/>
              </a:xfrm>
              <a:custGeom>
                <a:rect b="b" l="l" r="r" t="t"/>
                <a:pathLst>
                  <a:path extrusionOk="0" h="9398" w="14297">
                    <a:moveTo>
                      <a:pt x="13244" y="1052"/>
                    </a:moveTo>
                    <a:lnTo>
                      <a:pt x="13244" y="8346"/>
                    </a:lnTo>
                    <a:lnTo>
                      <a:pt x="1053" y="8346"/>
                    </a:lnTo>
                    <a:lnTo>
                      <a:pt x="1053" y="1052"/>
                    </a:lnTo>
                    <a:close/>
                    <a:moveTo>
                      <a:pt x="0" y="1"/>
                    </a:moveTo>
                    <a:lnTo>
                      <a:pt x="0" y="9398"/>
                    </a:lnTo>
                    <a:lnTo>
                      <a:pt x="14296" y="9398"/>
                    </a:lnTo>
                    <a:lnTo>
                      <a:pt x="142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54"/>
              <p:cNvSpPr/>
              <p:nvPr/>
            </p:nvSpPr>
            <p:spPr>
              <a:xfrm>
                <a:off x="5891979" y="5104571"/>
                <a:ext cx="70666" cy="70591"/>
              </a:xfrm>
              <a:custGeom>
                <a:rect b="b" l="l" r="r" t="t"/>
                <a:pathLst>
                  <a:path extrusionOk="0" h="4678" w="4683">
                    <a:moveTo>
                      <a:pt x="1" y="1"/>
                    </a:moveTo>
                    <a:lnTo>
                      <a:pt x="1" y="1052"/>
                    </a:lnTo>
                    <a:lnTo>
                      <a:pt x="3630" y="1052"/>
                    </a:lnTo>
                    <a:lnTo>
                      <a:pt x="3630" y="4678"/>
                    </a:lnTo>
                    <a:lnTo>
                      <a:pt x="4682" y="4678"/>
                    </a:lnTo>
                    <a:lnTo>
                      <a:pt x="46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54"/>
              <p:cNvSpPr/>
              <p:nvPr/>
            </p:nvSpPr>
            <p:spPr>
              <a:xfrm>
                <a:off x="5790589" y="5104571"/>
                <a:ext cx="70636" cy="70591"/>
              </a:xfrm>
              <a:custGeom>
                <a:rect b="b" l="l" r="r" t="t"/>
                <a:pathLst>
                  <a:path extrusionOk="0" h="4678" w="4681">
                    <a:moveTo>
                      <a:pt x="1" y="1"/>
                    </a:moveTo>
                    <a:lnTo>
                      <a:pt x="1" y="4678"/>
                    </a:lnTo>
                    <a:lnTo>
                      <a:pt x="1053" y="4678"/>
                    </a:lnTo>
                    <a:lnTo>
                      <a:pt x="1053" y="1052"/>
                    </a:lnTo>
                    <a:lnTo>
                      <a:pt x="4681" y="1052"/>
                    </a:lnTo>
                    <a:lnTo>
                      <a:pt x="46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54"/>
              <p:cNvSpPr/>
              <p:nvPr/>
            </p:nvSpPr>
            <p:spPr>
              <a:xfrm>
                <a:off x="5891979" y="5205900"/>
                <a:ext cx="70666" cy="70591"/>
              </a:xfrm>
              <a:custGeom>
                <a:rect b="b" l="l" r="r" t="t"/>
                <a:pathLst>
                  <a:path extrusionOk="0" h="4678" w="4683">
                    <a:moveTo>
                      <a:pt x="3630" y="0"/>
                    </a:moveTo>
                    <a:lnTo>
                      <a:pt x="3630" y="3626"/>
                    </a:lnTo>
                    <a:lnTo>
                      <a:pt x="1" y="3626"/>
                    </a:lnTo>
                    <a:lnTo>
                      <a:pt x="1" y="4677"/>
                    </a:lnTo>
                    <a:lnTo>
                      <a:pt x="4682" y="4677"/>
                    </a:lnTo>
                    <a:lnTo>
                      <a:pt x="46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54"/>
              <p:cNvSpPr/>
              <p:nvPr/>
            </p:nvSpPr>
            <p:spPr>
              <a:xfrm>
                <a:off x="5790589" y="5205900"/>
                <a:ext cx="70636" cy="70591"/>
              </a:xfrm>
              <a:custGeom>
                <a:rect b="b" l="l" r="r" t="t"/>
                <a:pathLst>
                  <a:path extrusionOk="0" h="4678" w="4681">
                    <a:moveTo>
                      <a:pt x="1" y="0"/>
                    </a:moveTo>
                    <a:lnTo>
                      <a:pt x="1" y="4677"/>
                    </a:lnTo>
                    <a:lnTo>
                      <a:pt x="4681" y="4677"/>
                    </a:lnTo>
                    <a:lnTo>
                      <a:pt x="4681" y="3626"/>
                    </a:lnTo>
                    <a:lnTo>
                      <a:pt x="1053" y="3626"/>
                    </a:lnTo>
                    <a:lnTo>
                      <a:pt x="10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3" name="Google Shape;213;p54"/>
            <p:cNvSpPr/>
            <p:nvPr/>
          </p:nvSpPr>
          <p:spPr>
            <a:xfrm>
              <a:off x="5081251" y="5856790"/>
              <a:ext cx="199518" cy="191917"/>
            </a:xfrm>
            <a:custGeom>
              <a:rect b="b" l="l" r="r" t="t"/>
              <a:pathLst>
                <a:path extrusionOk="0" h="4973" w="5170">
                  <a:moveTo>
                    <a:pt x="2684" y="0"/>
                  </a:moveTo>
                  <a:cubicBezTo>
                    <a:pt x="2683" y="0"/>
                    <a:pt x="2682" y="0"/>
                    <a:pt x="2681" y="0"/>
                  </a:cubicBezTo>
                  <a:cubicBezTo>
                    <a:pt x="1675" y="0"/>
                    <a:pt x="768" y="607"/>
                    <a:pt x="385" y="1536"/>
                  </a:cubicBezTo>
                  <a:cubicBezTo>
                    <a:pt x="0" y="2464"/>
                    <a:pt x="213" y="3535"/>
                    <a:pt x="925" y="4246"/>
                  </a:cubicBezTo>
                  <a:cubicBezTo>
                    <a:pt x="1400" y="4721"/>
                    <a:pt x="2035" y="4973"/>
                    <a:pt x="2682" y="4973"/>
                  </a:cubicBezTo>
                  <a:cubicBezTo>
                    <a:pt x="3003" y="4973"/>
                    <a:pt x="3328" y="4910"/>
                    <a:pt x="3637" y="4782"/>
                  </a:cubicBezTo>
                  <a:cubicBezTo>
                    <a:pt x="4565" y="4397"/>
                    <a:pt x="5170" y="3488"/>
                    <a:pt x="5170" y="2482"/>
                  </a:cubicBezTo>
                  <a:cubicBezTo>
                    <a:pt x="5168" y="1112"/>
                    <a:pt x="4056" y="0"/>
                    <a:pt x="2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5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5"/>
          <p:cNvSpPr/>
          <p:nvPr/>
        </p:nvSpPr>
        <p:spPr>
          <a:xfrm>
            <a:off x="0" y="3873359"/>
            <a:ext cx="8661652" cy="300145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52400" sx="87000" rotWithShape="0" algn="t" dir="5400000" dist="152400" sy="87000">
              <a:srgbClr val="000000">
                <a:alpha val="2352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17" name="Google Shape;217;p5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2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46"/>
          <p:cNvSpPr/>
          <p:nvPr/>
        </p:nvSpPr>
        <p:spPr>
          <a:xfrm rot="10800000">
            <a:off x="0" y="-7"/>
            <a:ext cx="12192000" cy="6858007"/>
          </a:xfrm>
          <a:prstGeom prst="rect">
            <a:avLst/>
          </a:prstGeom>
          <a:gradFill>
            <a:gsLst>
              <a:gs pos="0">
                <a:schemeClr val="accent4"/>
              </a:gs>
              <a:gs pos="89000">
                <a:srgbClr val="262626"/>
              </a:gs>
              <a:gs pos="100000">
                <a:srgbClr val="262626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p46"/>
          <p:cNvGrpSpPr/>
          <p:nvPr/>
        </p:nvGrpSpPr>
        <p:grpSpPr>
          <a:xfrm flipH="1">
            <a:off x="-56073" y="15161"/>
            <a:ext cx="12304145" cy="6858000"/>
            <a:chOff x="-81998" y="0"/>
            <a:chExt cx="12304145" cy="6858000"/>
          </a:xfrm>
        </p:grpSpPr>
        <p:cxnSp>
          <p:nvCxnSpPr>
            <p:cNvPr id="13" name="Google Shape;13;p46"/>
            <p:cNvCxnSpPr/>
            <p:nvPr/>
          </p:nvCxnSpPr>
          <p:spPr>
            <a:xfrm flipH="1">
              <a:off x="0" y="0"/>
              <a:ext cx="3485323" cy="2930252"/>
            </a:xfrm>
            <a:prstGeom prst="straightConnector1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" name="Google Shape;14;p46"/>
            <p:cNvCxnSpPr/>
            <p:nvPr/>
          </p:nvCxnSpPr>
          <p:spPr>
            <a:xfrm flipH="1">
              <a:off x="0" y="0"/>
              <a:ext cx="4298124" cy="3613606"/>
            </a:xfrm>
            <a:prstGeom prst="straightConnector1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46"/>
            <p:cNvCxnSpPr/>
            <p:nvPr/>
          </p:nvCxnSpPr>
          <p:spPr>
            <a:xfrm flipH="1">
              <a:off x="0" y="0"/>
              <a:ext cx="2672523" cy="2246897"/>
            </a:xfrm>
            <a:prstGeom prst="straightConnector1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46"/>
            <p:cNvCxnSpPr/>
            <p:nvPr/>
          </p:nvCxnSpPr>
          <p:spPr>
            <a:xfrm flipH="1">
              <a:off x="0" y="0"/>
              <a:ext cx="1859723" cy="1563543"/>
            </a:xfrm>
            <a:prstGeom prst="straightConnector1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46"/>
            <p:cNvCxnSpPr/>
            <p:nvPr/>
          </p:nvCxnSpPr>
          <p:spPr>
            <a:xfrm flipH="1">
              <a:off x="-48876" y="0"/>
              <a:ext cx="6698314" cy="5631543"/>
            </a:xfrm>
            <a:prstGeom prst="straightConnector1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46"/>
            <p:cNvCxnSpPr/>
            <p:nvPr/>
          </p:nvCxnSpPr>
          <p:spPr>
            <a:xfrm flipH="1">
              <a:off x="-81998" y="0"/>
              <a:ext cx="7544236" cy="6342743"/>
            </a:xfrm>
            <a:prstGeom prst="straightConnector1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46"/>
            <p:cNvCxnSpPr/>
            <p:nvPr/>
          </p:nvCxnSpPr>
          <p:spPr>
            <a:xfrm flipH="1">
              <a:off x="0" y="0"/>
              <a:ext cx="5836638" cy="4907094"/>
            </a:xfrm>
            <a:prstGeom prst="straightConnector1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46"/>
            <p:cNvCxnSpPr/>
            <p:nvPr/>
          </p:nvCxnSpPr>
          <p:spPr>
            <a:xfrm flipH="1">
              <a:off x="0" y="0"/>
              <a:ext cx="5023838" cy="4223739"/>
            </a:xfrm>
            <a:prstGeom prst="straightConnector1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46"/>
            <p:cNvCxnSpPr/>
            <p:nvPr/>
          </p:nvCxnSpPr>
          <p:spPr>
            <a:xfrm flipH="1">
              <a:off x="1699119" y="0"/>
              <a:ext cx="8114433" cy="6822131"/>
            </a:xfrm>
            <a:prstGeom prst="straightConnector1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46"/>
            <p:cNvCxnSpPr/>
            <p:nvPr/>
          </p:nvCxnSpPr>
          <p:spPr>
            <a:xfrm flipH="1">
              <a:off x="2511918" y="0"/>
              <a:ext cx="8114434" cy="6822132"/>
            </a:xfrm>
            <a:prstGeom prst="straightConnector1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46"/>
            <p:cNvCxnSpPr/>
            <p:nvPr/>
          </p:nvCxnSpPr>
          <p:spPr>
            <a:xfrm flipH="1">
              <a:off x="843651" y="0"/>
              <a:ext cx="8157101" cy="6858000"/>
            </a:xfrm>
            <a:prstGeom prst="straightConnector1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46"/>
            <p:cNvCxnSpPr/>
            <p:nvPr/>
          </p:nvCxnSpPr>
          <p:spPr>
            <a:xfrm flipH="1">
              <a:off x="30849" y="0"/>
              <a:ext cx="8157103" cy="6858000"/>
            </a:xfrm>
            <a:prstGeom prst="straightConnector1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46"/>
            <p:cNvCxnSpPr/>
            <p:nvPr/>
          </p:nvCxnSpPr>
          <p:spPr>
            <a:xfrm flipH="1">
              <a:off x="4820570" y="719230"/>
              <a:ext cx="7301624" cy="6138770"/>
            </a:xfrm>
            <a:prstGeom prst="straightConnector1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46"/>
            <p:cNvCxnSpPr/>
            <p:nvPr/>
          </p:nvCxnSpPr>
          <p:spPr>
            <a:xfrm flipH="1">
              <a:off x="5676034" y="1349829"/>
              <a:ext cx="6508907" cy="5472302"/>
            </a:xfrm>
            <a:prstGeom prst="straightConnector1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46"/>
            <p:cNvCxnSpPr/>
            <p:nvPr/>
          </p:nvCxnSpPr>
          <p:spPr>
            <a:xfrm flipH="1">
              <a:off x="4093976" y="0"/>
              <a:ext cx="8070890" cy="6785519"/>
            </a:xfrm>
            <a:prstGeom prst="straightConnector1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46"/>
            <p:cNvCxnSpPr/>
            <p:nvPr/>
          </p:nvCxnSpPr>
          <p:spPr>
            <a:xfrm flipH="1">
              <a:off x="3194961" y="0"/>
              <a:ext cx="8157105" cy="6858000"/>
            </a:xfrm>
            <a:prstGeom prst="straightConnector1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46"/>
            <p:cNvCxnSpPr/>
            <p:nvPr/>
          </p:nvCxnSpPr>
          <p:spPr>
            <a:xfrm flipH="1">
              <a:off x="7338839" y="2764694"/>
              <a:ext cx="4868691" cy="4093306"/>
            </a:xfrm>
            <a:prstGeom prst="straightConnector1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46"/>
            <p:cNvCxnSpPr/>
            <p:nvPr/>
          </p:nvCxnSpPr>
          <p:spPr>
            <a:xfrm flipH="1">
              <a:off x="8194304" y="3435758"/>
              <a:ext cx="4027843" cy="3386373"/>
            </a:xfrm>
            <a:prstGeom prst="straightConnector1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46"/>
            <p:cNvCxnSpPr/>
            <p:nvPr/>
          </p:nvCxnSpPr>
          <p:spPr>
            <a:xfrm flipH="1">
              <a:off x="6612245" y="2085928"/>
              <a:ext cx="5589827" cy="4699591"/>
            </a:xfrm>
            <a:prstGeom prst="straightConnector1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46"/>
            <p:cNvCxnSpPr/>
            <p:nvPr/>
          </p:nvCxnSpPr>
          <p:spPr>
            <a:xfrm flipH="1">
              <a:off x="8995294" y="4152003"/>
              <a:ext cx="3218587" cy="2705997"/>
            </a:xfrm>
            <a:prstGeom prst="straightConnector1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" name="Google Shape;33;p46"/>
            <p:cNvCxnSpPr/>
            <p:nvPr/>
          </p:nvCxnSpPr>
          <p:spPr>
            <a:xfrm flipH="1">
              <a:off x="9850758" y="4907094"/>
              <a:ext cx="2277796" cy="1915037"/>
            </a:xfrm>
            <a:prstGeom prst="straightConnector1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4" name="Google Shape;34;p46"/>
          <p:cNvSpPr txBox="1"/>
          <p:nvPr/>
        </p:nvSpPr>
        <p:spPr>
          <a:xfrm>
            <a:off x="10423412" y="6152021"/>
            <a:ext cx="150244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Movie</a:t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6"/>
          <p:cNvSpPr txBox="1"/>
          <p:nvPr/>
        </p:nvSpPr>
        <p:spPr>
          <a:xfrm flipH="1">
            <a:off x="98494" y="6202193"/>
            <a:ext cx="6852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0" i="0" lang="en-US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72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6" name="Google Shape;36;p46"/>
          <p:cNvGrpSpPr/>
          <p:nvPr/>
        </p:nvGrpSpPr>
        <p:grpSpPr>
          <a:xfrm>
            <a:off x="305232" y="227842"/>
            <a:ext cx="1934299" cy="276999"/>
            <a:chOff x="7100711" y="6152704"/>
            <a:chExt cx="1934299" cy="276999"/>
          </a:xfrm>
        </p:grpSpPr>
        <p:sp>
          <p:nvSpPr>
            <p:cNvPr id="37" name="Google Shape;37;p46"/>
            <p:cNvSpPr/>
            <p:nvPr/>
          </p:nvSpPr>
          <p:spPr>
            <a:xfrm>
              <a:off x="7100711" y="6185896"/>
              <a:ext cx="204708" cy="204708"/>
            </a:xfrm>
            <a:custGeom>
              <a:rect b="b" l="l" r="r" t="t"/>
              <a:pathLst>
                <a:path extrusionOk="0" h="204708" w="204708">
                  <a:moveTo>
                    <a:pt x="102354" y="0"/>
                  </a:moveTo>
                  <a:cubicBezTo>
                    <a:pt x="158883" y="0"/>
                    <a:pt x="204708" y="45825"/>
                    <a:pt x="204708" y="102354"/>
                  </a:cubicBezTo>
                  <a:cubicBezTo>
                    <a:pt x="204708" y="158883"/>
                    <a:pt x="158883" y="204708"/>
                    <a:pt x="102354" y="204708"/>
                  </a:cubicBezTo>
                  <a:cubicBezTo>
                    <a:pt x="45825" y="204708"/>
                    <a:pt x="0" y="158883"/>
                    <a:pt x="0" y="102354"/>
                  </a:cubicBezTo>
                  <a:cubicBezTo>
                    <a:pt x="0" y="45825"/>
                    <a:pt x="45825" y="0"/>
                    <a:pt x="102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rotWithShape="0" algn="ctr" dir="2700000" dist="292100">
                <a:schemeClr val="accent2">
                  <a:alpha val="11372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" name="Google Shape;38;p46"/>
            <p:cNvSpPr txBox="1"/>
            <p:nvPr/>
          </p:nvSpPr>
          <p:spPr>
            <a:xfrm>
              <a:off x="7326900" y="6152704"/>
              <a:ext cx="170811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SEARCHING</a:t>
              </a:r>
              <a:endParaRPr b="1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.png"/><Relationship Id="rId21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30.png"/><Relationship Id="rId5" Type="http://schemas.openxmlformats.org/officeDocument/2006/relationships/image" Target="../media/image26.jp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6.jpg"/><Relationship Id="rId11" Type="http://schemas.openxmlformats.org/officeDocument/2006/relationships/image" Target="../media/image28.png"/><Relationship Id="rId10" Type="http://schemas.openxmlformats.org/officeDocument/2006/relationships/image" Target="../media/image15.png"/><Relationship Id="rId13" Type="http://schemas.openxmlformats.org/officeDocument/2006/relationships/image" Target="../media/image22.jpg"/><Relationship Id="rId12" Type="http://schemas.openxmlformats.org/officeDocument/2006/relationships/image" Target="../media/image33.jpg"/><Relationship Id="rId15" Type="http://schemas.openxmlformats.org/officeDocument/2006/relationships/image" Target="../media/image32.png"/><Relationship Id="rId14" Type="http://schemas.openxmlformats.org/officeDocument/2006/relationships/image" Target="../media/image20.png"/><Relationship Id="rId17" Type="http://schemas.openxmlformats.org/officeDocument/2006/relationships/image" Target="../media/image25.png"/><Relationship Id="rId16" Type="http://schemas.openxmlformats.org/officeDocument/2006/relationships/image" Target="../media/image45.png"/><Relationship Id="rId19" Type="http://schemas.openxmlformats.org/officeDocument/2006/relationships/image" Target="../media/image23.png"/><Relationship Id="rId18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Relationship Id="rId4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Relationship Id="rId4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jpg"/><Relationship Id="rId4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Relationship Id="rId4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"/>
          <p:cNvSpPr txBox="1"/>
          <p:nvPr/>
        </p:nvSpPr>
        <p:spPr>
          <a:xfrm>
            <a:off x="1322262" y="1672006"/>
            <a:ext cx="9547464" cy="255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What Is This Movie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1"/>
          <p:cNvSpPr txBox="1"/>
          <p:nvPr/>
        </p:nvSpPr>
        <p:spPr>
          <a:xfrm>
            <a:off x="2284700" y="4226511"/>
            <a:ext cx="762260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Vision Transformer</a:t>
            </a: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을 활용한 이미지로 영화 찾기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eaa04939f9_0_12"/>
          <p:cNvSpPr txBox="1"/>
          <p:nvPr/>
        </p:nvSpPr>
        <p:spPr>
          <a:xfrm>
            <a:off x="803951" y="2131800"/>
            <a:ext cx="10584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lang="en-US" sz="70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수행 절차 및 방법</a:t>
            </a:r>
            <a:endParaRPr i="0" sz="7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72" name="Google Shape;872;g2eaa04939f9_0_12"/>
          <p:cNvSpPr txBox="1"/>
          <p:nvPr/>
        </p:nvSpPr>
        <p:spPr>
          <a:xfrm>
            <a:off x="2284700" y="3813539"/>
            <a:ext cx="762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en-US" sz="3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Project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g2eaa04939f9_0_1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eaa04939f9_0_54"/>
          <p:cNvSpPr txBox="1"/>
          <p:nvPr/>
        </p:nvSpPr>
        <p:spPr>
          <a:xfrm>
            <a:off x="1909892" y="940125"/>
            <a:ext cx="847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FDA831"/>
                </a:solidFill>
                <a:latin typeface="Poppins"/>
                <a:ea typeface="Poppins"/>
                <a:cs typeface="Poppins"/>
                <a:sym typeface="Poppins"/>
              </a:rPr>
              <a:t>WBS</a:t>
            </a:r>
            <a:endParaRPr b="0" i="0" sz="4400" u="none" cap="none" strike="noStrike">
              <a:solidFill>
                <a:srgbClr val="FDA8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79" name="Google Shape;879;g2eaa04939f9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500" y="2078625"/>
            <a:ext cx="10997802" cy="34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g2eaa04939f9_0_5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eaa04939f9_0_7"/>
          <p:cNvSpPr txBox="1"/>
          <p:nvPr/>
        </p:nvSpPr>
        <p:spPr>
          <a:xfrm>
            <a:off x="1909892" y="940125"/>
            <a:ext cx="847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FDA831"/>
                </a:solidFill>
                <a:latin typeface="Poppins"/>
                <a:ea typeface="Poppins"/>
                <a:cs typeface="Poppins"/>
                <a:sym typeface="Poppins"/>
              </a:rPr>
              <a:t>프로젝트 내용</a:t>
            </a:r>
            <a:endParaRPr b="0" i="0" sz="4400" u="none" cap="none" strike="noStrike">
              <a:solidFill>
                <a:srgbClr val="FDA8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6" name="Google Shape;886;g2eaa04939f9_0_7"/>
          <p:cNvPicPr preferRelativeResize="0"/>
          <p:nvPr/>
        </p:nvPicPr>
        <p:blipFill rotWithShape="1">
          <a:blip r:embed="rId3">
            <a:alphaModFix/>
          </a:blip>
          <a:srcRect b="28847" l="4142" r="3187" t="23714"/>
          <a:stretch/>
        </p:blipFill>
        <p:spPr>
          <a:xfrm>
            <a:off x="993550" y="2065200"/>
            <a:ext cx="10363910" cy="21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g2eaa04939f9_0_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eaa04939f9_0_48"/>
          <p:cNvSpPr txBox="1"/>
          <p:nvPr/>
        </p:nvSpPr>
        <p:spPr>
          <a:xfrm>
            <a:off x="1909892" y="940125"/>
            <a:ext cx="847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FDA831"/>
                </a:solidFill>
                <a:latin typeface="Poppins"/>
                <a:ea typeface="Poppins"/>
                <a:cs typeface="Poppins"/>
                <a:sym typeface="Poppins"/>
              </a:rPr>
              <a:t>프로젝트 구조</a:t>
            </a:r>
            <a:endParaRPr b="0" i="0" sz="4400" u="none" cap="none" strike="noStrike">
              <a:solidFill>
                <a:srgbClr val="FDA8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3" name="Google Shape;893;g2eaa04939f9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200" y="1820675"/>
            <a:ext cx="10127599" cy="4243326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g2eaa04939f9_0_4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2eaa04939f9_0_17"/>
          <p:cNvSpPr/>
          <p:nvPr/>
        </p:nvSpPr>
        <p:spPr>
          <a:xfrm>
            <a:off x="8215338" y="1947525"/>
            <a:ext cx="3841500" cy="358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g2eaa04939f9_0_17"/>
          <p:cNvSpPr/>
          <p:nvPr/>
        </p:nvSpPr>
        <p:spPr>
          <a:xfrm>
            <a:off x="4239400" y="1947525"/>
            <a:ext cx="3779700" cy="358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g2eaa04939f9_0_17"/>
          <p:cNvSpPr/>
          <p:nvPr/>
        </p:nvSpPr>
        <p:spPr>
          <a:xfrm>
            <a:off x="181213" y="1947525"/>
            <a:ext cx="3841500" cy="358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g2eaa04939f9_0_17"/>
          <p:cNvSpPr txBox="1"/>
          <p:nvPr/>
        </p:nvSpPr>
        <p:spPr>
          <a:xfrm>
            <a:off x="1858042" y="568800"/>
            <a:ext cx="847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FDA831"/>
                </a:solidFill>
                <a:latin typeface="Poppins"/>
                <a:ea typeface="Poppins"/>
                <a:cs typeface="Poppins"/>
                <a:sym typeface="Poppins"/>
              </a:rPr>
              <a:t>활용 장비</a:t>
            </a:r>
            <a:endParaRPr b="0" i="0" sz="4400" u="none" cap="none" strike="noStrike">
              <a:solidFill>
                <a:srgbClr val="FDA8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03" name="Google Shape;903;g2eaa04939f9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75" y="2848189"/>
            <a:ext cx="912165" cy="91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g2eaa04939f9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434" y="3794179"/>
            <a:ext cx="1365048" cy="76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g2eaa04939f9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6580" y="2878463"/>
            <a:ext cx="734055" cy="73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g2eaa04939f9_0_17"/>
          <p:cNvPicPr preferRelativeResize="0"/>
          <p:nvPr/>
        </p:nvPicPr>
        <p:blipFill rotWithShape="1">
          <a:blip r:embed="rId6">
            <a:alphaModFix/>
          </a:blip>
          <a:srcRect b="23217" l="18731" r="19650" t="13571"/>
          <a:stretch/>
        </p:blipFill>
        <p:spPr>
          <a:xfrm>
            <a:off x="1509440" y="2962357"/>
            <a:ext cx="1185037" cy="68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g2eaa04939f9_0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8059" y="2311226"/>
            <a:ext cx="2133791" cy="567237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chemeClr val="lt1"/>
            </a:outerShdw>
          </a:effectLst>
        </p:spPr>
      </p:pic>
      <p:pic>
        <p:nvPicPr>
          <p:cNvPr id="908" name="Google Shape;908;g2eaa04939f9_0_17"/>
          <p:cNvPicPr preferRelativeResize="0"/>
          <p:nvPr/>
        </p:nvPicPr>
        <p:blipFill rotWithShape="1">
          <a:blip r:embed="rId8">
            <a:alphaModFix/>
          </a:blip>
          <a:srcRect b="0" l="26537" r="25274" t="4021"/>
          <a:stretch/>
        </p:blipFill>
        <p:spPr>
          <a:xfrm>
            <a:off x="498631" y="3839701"/>
            <a:ext cx="705243" cy="7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g2eaa04939f9_0_17"/>
          <p:cNvPicPr preferRelativeResize="0"/>
          <p:nvPr/>
        </p:nvPicPr>
        <p:blipFill rotWithShape="1">
          <a:blip r:embed="rId9">
            <a:alphaModFix/>
          </a:blip>
          <a:srcRect b="16433" l="31061" r="32813" t="13753"/>
          <a:stretch/>
        </p:blipFill>
        <p:spPr>
          <a:xfrm>
            <a:off x="1737104" y="4770050"/>
            <a:ext cx="619848" cy="62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g2eaa04939f9_0_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7479" y="2375320"/>
            <a:ext cx="1132151" cy="439058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chemeClr val="lt1">
                <a:alpha val="64000"/>
              </a:schemeClr>
            </a:outerShdw>
          </a:effectLst>
        </p:spPr>
      </p:pic>
      <p:pic>
        <p:nvPicPr>
          <p:cNvPr id="911" name="Google Shape;911;g2eaa04939f9_0_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36573" y="3794177"/>
            <a:ext cx="797018" cy="862047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chemeClr val="lt1"/>
            </a:outerShdw>
          </a:effectLst>
        </p:spPr>
      </p:pic>
      <p:pic>
        <p:nvPicPr>
          <p:cNvPr id="912" name="Google Shape;912;g2eaa04939f9_0_17"/>
          <p:cNvPicPr preferRelativeResize="0"/>
          <p:nvPr/>
        </p:nvPicPr>
        <p:blipFill rotWithShape="1">
          <a:blip r:embed="rId12">
            <a:alphaModFix/>
          </a:blip>
          <a:srcRect b="5294" l="18479" r="22327" t="0"/>
          <a:stretch/>
        </p:blipFill>
        <p:spPr>
          <a:xfrm>
            <a:off x="6498175" y="3273225"/>
            <a:ext cx="1221000" cy="12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g2eaa04939f9_0_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49040" y="2258740"/>
            <a:ext cx="831299" cy="83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g2eaa04939f9_0_17"/>
          <p:cNvPicPr preferRelativeResize="0"/>
          <p:nvPr/>
        </p:nvPicPr>
        <p:blipFill rotWithShape="1">
          <a:blip r:embed="rId14">
            <a:alphaModFix/>
          </a:blip>
          <a:srcRect b="14802" l="11009" r="8862" t="9714"/>
          <a:stretch/>
        </p:blipFill>
        <p:spPr>
          <a:xfrm>
            <a:off x="5124363" y="4542063"/>
            <a:ext cx="2170600" cy="757881"/>
          </a:xfrm>
          <a:prstGeom prst="rect">
            <a:avLst/>
          </a:prstGeom>
          <a:noFill/>
          <a:ln>
            <a:noFill/>
          </a:ln>
          <a:effectLst>
            <a:outerShdw blurRad="285750" rotWithShape="0" algn="bl">
              <a:schemeClr val="lt1"/>
            </a:outerShdw>
          </a:effectLst>
        </p:spPr>
      </p:pic>
      <p:pic>
        <p:nvPicPr>
          <p:cNvPr id="915" name="Google Shape;915;g2eaa04939f9_0_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27400" y="3455301"/>
            <a:ext cx="1778977" cy="9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g2eaa04939f9_0_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754701" y="2311225"/>
            <a:ext cx="1075775" cy="10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g2eaa04939f9_0_17"/>
          <p:cNvPicPr preferRelativeResize="0"/>
          <p:nvPr/>
        </p:nvPicPr>
        <p:blipFill rotWithShape="1">
          <a:blip r:embed="rId17">
            <a:alphaModFix/>
          </a:blip>
          <a:srcRect b="0" l="17557" r="20858" t="0"/>
          <a:stretch/>
        </p:blipFill>
        <p:spPr>
          <a:xfrm>
            <a:off x="8731025" y="2604359"/>
            <a:ext cx="1005327" cy="918216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>
                <a:alpha val="10000"/>
              </a:schemeClr>
            </a:outerShdw>
          </a:effectLst>
        </p:spPr>
      </p:pic>
      <p:pic>
        <p:nvPicPr>
          <p:cNvPr id="918" name="Google Shape;918;g2eaa04939f9_0_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083553" y="3646200"/>
            <a:ext cx="756568" cy="1407197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>
                <a:alpha val="0"/>
              </a:schemeClr>
            </a:outerShdw>
          </a:effectLst>
        </p:spPr>
      </p:pic>
      <p:pic>
        <p:nvPicPr>
          <p:cNvPr id="919" name="Google Shape;919;g2eaa04939f9_0_1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913549" y="2536522"/>
            <a:ext cx="797025" cy="79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g2eaa04939f9_0_1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051350" y="2536529"/>
            <a:ext cx="650850" cy="91825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>
                <a:alpha val="49000"/>
              </a:schemeClr>
            </a:outerShdw>
          </a:effectLst>
        </p:spPr>
      </p:pic>
      <p:pic>
        <p:nvPicPr>
          <p:cNvPr id="921" name="Google Shape;921;g2eaa04939f9_0_1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0483747" y="3920366"/>
            <a:ext cx="1075137" cy="1075128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g2eaa04939f9_0_17"/>
          <p:cNvSpPr txBox="1"/>
          <p:nvPr/>
        </p:nvSpPr>
        <p:spPr>
          <a:xfrm>
            <a:off x="419853" y="1531763"/>
            <a:ext cx="3364200" cy="55410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3000">
                <a:solidFill>
                  <a:srgbClr val="FDA831"/>
                </a:solidFill>
                <a:latin typeface="Poppins"/>
                <a:ea typeface="Poppins"/>
                <a:cs typeface="Poppins"/>
                <a:sym typeface="Poppins"/>
              </a:rPr>
              <a:t>개발 환경</a:t>
            </a:r>
            <a:endParaRPr b="0" i="0" sz="3000" u="none" cap="none" strike="noStrike">
              <a:solidFill>
                <a:srgbClr val="FDA8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3" name="Google Shape;923;g2eaa04939f9_0_17"/>
          <p:cNvSpPr txBox="1"/>
          <p:nvPr/>
        </p:nvSpPr>
        <p:spPr>
          <a:xfrm>
            <a:off x="4413903" y="1521463"/>
            <a:ext cx="3364200" cy="55410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3000">
                <a:solidFill>
                  <a:srgbClr val="FDA831"/>
                </a:solidFill>
                <a:latin typeface="Poppins"/>
                <a:ea typeface="Poppins"/>
                <a:cs typeface="Poppins"/>
                <a:sym typeface="Poppins"/>
              </a:rPr>
              <a:t>개발 도구</a:t>
            </a:r>
            <a:endParaRPr b="0" i="0" sz="3000" u="none" cap="none" strike="noStrike">
              <a:solidFill>
                <a:srgbClr val="FDA8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4" name="Google Shape;924;g2eaa04939f9_0_17"/>
          <p:cNvSpPr txBox="1"/>
          <p:nvPr/>
        </p:nvSpPr>
        <p:spPr>
          <a:xfrm>
            <a:off x="8454003" y="1531763"/>
            <a:ext cx="3364200" cy="55410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3000">
                <a:solidFill>
                  <a:srgbClr val="FDA831"/>
                </a:solidFill>
                <a:latin typeface="Poppins"/>
                <a:ea typeface="Poppins"/>
                <a:cs typeface="Poppins"/>
                <a:sym typeface="Poppins"/>
              </a:rPr>
              <a:t>개발 언어</a:t>
            </a:r>
            <a:endParaRPr b="0" i="0" sz="3000" u="none" cap="none" strike="noStrike">
              <a:solidFill>
                <a:srgbClr val="FDA8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5" name="Google Shape;925;g2eaa04939f9_0_1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eaa04939f9_0_62"/>
          <p:cNvSpPr txBox="1"/>
          <p:nvPr/>
        </p:nvSpPr>
        <p:spPr>
          <a:xfrm>
            <a:off x="803951" y="2131800"/>
            <a:ext cx="10584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lang="en-US" sz="90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수행 경과</a:t>
            </a:r>
            <a:endParaRPr i="0" sz="9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31" name="Google Shape;931;g2eaa04939f9_0_62"/>
          <p:cNvSpPr txBox="1"/>
          <p:nvPr/>
        </p:nvSpPr>
        <p:spPr>
          <a:xfrm>
            <a:off x="2284700" y="3813539"/>
            <a:ext cx="762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en-US" sz="3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Project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g2eaa04939f9_0_6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eaa04939f9_0_75"/>
          <p:cNvSpPr txBox="1"/>
          <p:nvPr/>
        </p:nvSpPr>
        <p:spPr>
          <a:xfrm>
            <a:off x="1909892" y="573700"/>
            <a:ext cx="847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FDA831"/>
                </a:solidFill>
                <a:latin typeface="Poppins"/>
                <a:ea typeface="Poppins"/>
                <a:cs typeface="Poppins"/>
                <a:sym typeface="Poppins"/>
              </a:rPr>
              <a:t>모델 개요</a:t>
            </a:r>
            <a:endParaRPr b="0" i="0" sz="4400" u="none" cap="none" strike="noStrike">
              <a:solidFill>
                <a:srgbClr val="FDA8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8" name="Google Shape;938;g2eaa04939f9_0_75"/>
          <p:cNvSpPr txBox="1"/>
          <p:nvPr/>
        </p:nvSpPr>
        <p:spPr>
          <a:xfrm flipH="1">
            <a:off x="98569" y="6202193"/>
            <a:ext cx="6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0" i="0" lang="en-US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72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9" name="Google Shape;939;g2eaa04939f9_0_75"/>
          <p:cNvSpPr txBox="1"/>
          <p:nvPr/>
        </p:nvSpPr>
        <p:spPr>
          <a:xfrm>
            <a:off x="2896476" y="2530375"/>
            <a:ext cx="121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#01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g2eaa04939f9_0_75"/>
          <p:cNvSpPr txBox="1"/>
          <p:nvPr/>
        </p:nvSpPr>
        <p:spPr>
          <a:xfrm>
            <a:off x="3771862" y="2650859"/>
            <a:ext cx="548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사용한 모델</a:t>
            </a:r>
            <a:endParaRPr b="1" i="0" sz="14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41" name="Google Shape;941;g2eaa04939f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916" y="3141500"/>
            <a:ext cx="6302610" cy="3060701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g2eaa04939f9_0_75"/>
          <p:cNvSpPr/>
          <p:nvPr/>
        </p:nvSpPr>
        <p:spPr>
          <a:xfrm>
            <a:off x="1276309" y="1390389"/>
            <a:ext cx="94845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이미지를 작은 패치로 나눠 Transformer 인코더에 입력으로 사용합니다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이를 통해 이미지 내 전역적인 관계를 학습할 수 있습니다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CNN 모델에 비해 적은 수의 파라미터로도 높은 성능을 달성할 수 있습니다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3" name="Google Shape;943;g2eaa04939f9_0_7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eaa04939f9_0_88"/>
          <p:cNvSpPr txBox="1"/>
          <p:nvPr/>
        </p:nvSpPr>
        <p:spPr>
          <a:xfrm>
            <a:off x="1909892" y="940125"/>
            <a:ext cx="847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FDA831"/>
                </a:solidFill>
                <a:latin typeface="Poppins"/>
                <a:ea typeface="Poppins"/>
                <a:cs typeface="Poppins"/>
                <a:sym typeface="Poppins"/>
              </a:rPr>
              <a:t>모델 사용 이유</a:t>
            </a:r>
            <a:endParaRPr b="0" i="0" sz="4400" u="none" cap="none" strike="noStrike">
              <a:solidFill>
                <a:srgbClr val="FDA8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9" name="Google Shape;949;g2eaa04939f9_0_88"/>
          <p:cNvSpPr txBox="1"/>
          <p:nvPr/>
        </p:nvSpPr>
        <p:spPr>
          <a:xfrm flipH="1">
            <a:off x="98569" y="6202193"/>
            <a:ext cx="6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0" i="0" lang="en-US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72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0" name="Google Shape;950;g2eaa04939f9_0_88"/>
          <p:cNvSpPr txBox="1"/>
          <p:nvPr/>
        </p:nvSpPr>
        <p:spPr>
          <a:xfrm>
            <a:off x="1383383" y="1757999"/>
            <a:ext cx="140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#0</a:t>
            </a:r>
            <a:r>
              <a:rPr b="1" lang="en-US" sz="3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g2eaa04939f9_0_88"/>
          <p:cNvSpPr txBox="1"/>
          <p:nvPr/>
        </p:nvSpPr>
        <p:spPr>
          <a:xfrm>
            <a:off x="2391304" y="1896725"/>
            <a:ext cx="254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VIT</a:t>
            </a:r>
            <a:endParaRPr b="1" i="0" sz="14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52" name="Google Shape;952;g2eaa04939f9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000" y="2391375"/>
            <a:ext cx="3416080" cy="16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g2eaa04939f9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7933" y="2343000"/>
            <a:ext cx="3430067" cy="15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g2eaa04939f9_0_88"/>
          <p:cNvSpPr txBox="1"/>
          <p:nvPr/>
        </p:nvSpPr>
        <p:spPr>
          <a:xfrm>
            <a:off x="1823301" y="4251875"/>
            <a:ext cx="369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대규모 데이터셋을 사용하는 경우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5" name="Google Shape;955;g2eaa04939f9_0_88"/>
          <p:cNvSpPr/>
          <p:nvPr/>
        </p:nvSpPr>
        <p:spPr>
          <a:xfrm>
            <a:off x="1440096" y="4251872"/>
            <a:ext cx="293117" cy="284810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6" name="Google Shape;956;g2eaa04939f9_0_88"/>
          <p:cNvSpPr txBox="1"/>
          <p:nvPr/>
        </p:nvSpPr>
        <p:spPr>
          <a:xfrm>
            <a:off x="1823300" y="4726550"/>
            <a:ext cx="394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이미지 내 전역적인 관계를 학습해야 하는 경우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7" name="Google Shape;957;g2eaa04939f9_0_88"/>
          <p:cNvSpPr/>
          <p:nvPr/>
        </p:nvSpPr>
        <p:spPr>
          <a:xfrm>
            <a:off x="1440096" y="4726547"/>
            <a:ext cx="293117" cy="284810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8" name="Google Shape;958;g2eaa04939f9_0_88"/>
          <p:cNvSpPr txBox="1"/>
          <p:nvPr/>
        </p:nvSpPr>
        <p:spPr>
          <a:xfrm>
            <a:off x="1823301" y="5201225"/>
            <a:ext cx="369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계산 자원이 충분한 경우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9" name="Google Shape;959;g2eaa04939f9_0_88"/>
          <p:cNvSpPr/>
          <p:nvPr/>
        </p:nvSpPr>
        <p:spPr>
          <a:xfrm>
            <a:off x="1440096" y="5201222"/>
            <a:ext cx="293117" cy="284810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0" name="Google Shape;960;g2eaa04939f9_0_88"/>
          <p:cNvSpPr txBox="1"/>
          <p:nvPr/>
        </p:nvSpPr>
        <p:spPr>
          <a:xfrm>
            <a:off x="1823301" y="5675900"/>
            <a:ext cx="369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보다 복잡한 비전 태스크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(영상 이해, 멀티모달 등)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1" name="Google Shape;961;g2eaa04939f9_0_88"/>
          <p:cNvSpPr/>
          <p:nvPr/>
        </p:nvSpPr>
        <p:spPr>
          <a:xfrm>
            <a:off x="1440096" y="5675897"/>
            <a:ext cx="293117" cy="284810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2" name="Google Shape;962;g2eaa04939f9_0_88"/>
          <p:cNvSpPr txBox="1"/>
          <p:nvPr/>
        </p:nvSpPr>
        <p:spPr>
          <a:xfrm>
            <a:off x="7171126" y="4251875"/>
            <a:ext cx="369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전통적인 이미지 분류 및 객체 탐지 문제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3" name="Google Shape;963;g2eaa04939f9_0_88"/>
          <p:cNvSpPr/>
          <p:nvPr/>
        </p:nvSpPr>
        <p:spPr>
          <a:xfrm>
            <a:off x="6787921" y="4251872"/>
            <a:ext cx="293117" cy="284810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4" name="Google Shape;964;g2eaa04939f9_0_88"/>
          <p:cNvSpPr txBox="1"/>
          <p:nvPr/>
        </p:nvSpPr>
        <p:spPr>
          <a:xfrm>
            <a:off x="7171126" y="4726550"/>
            <a:ext cx="369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작은 데이터셋을 사용하는 경우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5" name="Google Shape;965;g2eaa04939f9_0_88"/>
          <p:cNvSpPr/>
          <p:nvPr/>
        </p:nvSpPr>
        <p:spPr>
          <a:xfrm>
            <a:off x="6787921" y="4726547"/>
            <a:ext cx="293117" cy="284810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6" name="Google Shape;966;g2eaa04939f9_0_88"/>
          <p:cNvSpPr txBox="1"/>
          <p:nvPr/>
        </p:nvSpPr>
        <p:spPr>
          <a:xfrm>
            <a:off x="7171126" y="5201225"/>
            <a:ext cx="369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이미지 내 지역적인 특징이 중요한 경우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7" name="Google Shape;967;g2eaa04939f9_0_88"/>
          <p:cNvSpPr/>
          <p:nvPr/>
        </p:nvSpPr>
        <p:spPr>
          <a:xfrm>
            <a:off x="6787921" y="5201222"/>
            <a:ext cx="293117" cy="284810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8" name="Google Shape;968;g2eaa04939f9_0_88"/>
          <p:cNvSpPr txBox="1"/>
          <p:nvPr/>
        </p:nvSpPr>
        <p:spPr>
          <a:xfrm>
            <a:off x="7171126" y="5675900"/>
            <a:ext cx="369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실시간 추론 속도가 중요한 경우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9" name="Google Shape;969;g2eaa04939f9_0_88"/>
          <p:cNvSpPr/>
          <p:nvPr/>
        </p:nvSpPr>
        <p:spPr>
          <a:xfrm>
            <a:off x="6787921" y="5675897"/>
            <a:ext cx="293117" cy="284810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0" name="Google Shape;970;g2eaa04939f9_0_88"/>
          <p:cNvSpPr txBox="1"/>
          <p:nvPr/>
        </p:nvSpPr>
        <p:spPr>
          <a:xfrm>
            <a:off x="6787933" y="1757999"/>
            <a:ext cx="140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#0</a:t>
            </a:r>
            <a:r>
              <a:rPr b="1" lang="en-US" sz="3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g2eaa04939f9_0_88"/>
          <p:cNvSpPr txBox="1"/>
          <p:nvPr/>
        </p:nvSpPr>
        <p:spPr>
          <a:xfrm>
            <a:off x="7795854" y="1896725"/>
            <a:ext cx="254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CNN</a:t>
            </a:r>
            <a:endParaRPr b="1" i="0" sz="14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2" name="Google Shape;972;g2eaa04939f9_0_88"/>
          <p:cNvSpPr/>
          <p:nvPr/>
        </p:nvSpPr>
        <p:spPr>
          <a:xfrm>
            <a:off x="1234200" y="1793825"/>
            <a:ext cx="4530300" cy="4555200"/>
          </a:xfrm>
          <a:prstGeom prst="roundRect">
            <a:avLst>
              <a:gd fmla="val 8561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g2eaa04939f9_0_8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eaa04939f9_0_161"/>
          <p:cNvSpPr txBox="1"/>
          <p:nvPr/>
        </p:nvSpPr>
        <p:spPr>
          <a:xfrm>
            <a:off x="1909892" y="573700"/>
            <a:ext cx="847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FDA831"/>
                </a:solidFill>
                <a:latin typeface="Poppins"/>
                <a:ea typeface="Poppins"/>
                <a:cs typeface="Poppins"/>
                <a:sym typeface="Poppins"/>
              </a:rPr>
              <a:t>모델링</a:t>
            </a:r>
            <a:endParaRPr b="0" i="0" sz="4400" u="none" cap="none" strike="noStrike">
              <a:solidFill>
                <a:srgbClr val="FDA8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9" name="Google Shape;979;g2eaa04939f9_0_161"/>
          <p:cNvSpPr txBox="1"/>
          <p:nvPr/>
        </p:nvSpPr>
        <p:spPr>
          <a:xfrm flipH="1">
            <a:off x="98569" y="6202193"/>
            <a:ext cx="6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0" i="0" lang="en-US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72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0" name="Google Shape;980;g2eaa04939f9_0_161"/>
          <p:cNvSpPr/>
          <p:nvPr/>
        </p:nvSpPr>
        <p:spPr>
          <a:xfrm>
            <a:off x="1276309" y="1390389"/>
            <a:ext cx="94845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영화 804개 / 학습데이터 803907개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그러나 리소스 부족으로 모델링 불가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1" name="Google Shape;981;g2eaa04939f9_0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599" y="2286533"/>
            <a:ext cx="9505201" cy="376751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g2eaa04939f9_0_16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eaa04939f9_0_173"/>
          <p:cNvSpPr txBox="1"/>
          <p:nvPr/>
        </p:nvSpPr>
        <p:spPr>
          <a:xfrm>
            <a:off x="1909892" y="573700"/>
            <a:ext cx="847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FDA831"/>
                </a:solidFill>
                <a:latin typeface="Poppins"/>
                <a:ea typeface="Poppins"/>
                <a:cs typeface="Poppins"/>
                <a:sym typeface="Poppins"/>
              </a:rPr>
              <a:t>모델링</a:t>
            </a:r>
            <a:endParaRPr b="0" i="0" sz="4400" u="none" cap="none" strike="noStrike">
              <a:solidFill>
                <a:srgbClr val="FDA8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8" name="Google Shape;988;g2eaa04939f9_0_173"/>
          <p:cNvSpPr txBox="1"/>
          <p:nvPr/>
        </p:nvSpPr>
        <p:spPr>
          <a:xfrm flipH="1">
            <a:off x="98569" y="6202193"/>
            <a:ext cx="6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0" i="0" lang="en-US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72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9" name="Google Shape;989;g2eaa04939f9_0_173"/>
          <p:cNvSpPr/>
          <p:nvPr/>
        </p:nvSpPr>
        <p:spPr>
          <a:xfrm>
            <a:off x="1276309" y="1390389"/>
            <a:ext cx="94845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이미지 분류 api와 tmdb데이터 api 사용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90" name="Google Shape;990;g2eaa04939f9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250" y="2067650"/>
            <a:ext cx="4021484" cy="405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g2eaa04939f9_0_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2400" y="2049550"/>
            <a:ext cx="4986356" cy="40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g2eaa04939f9_0_17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"/>
          <p:cNvSpPr txBox="1"/>
          <p:nvPr/>
        </p:nvSpPr>
        <p:spPr>
          <a:xfrm>
            <a:off x="2966054" y="819571"/>
            <a:ext cx="692205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Group Composition</a:t>
            </a:r>
            <a:endParaRPr b="0" i="0" sz="4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0" name="Google Shape;760;p2"/>
          <p:cNvSpPr txBox="1"/>
          <p:nvPr/>
        </p:nvSpPr>
        <p:spPr>
          <a:xfrm>
            <a:off x="2966053" y="476400"/>
            <a:ext cx="1427533" cy="388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Staff 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"/>
          <p:cNvSpPr txBox="1"/>
          <p:nvPr/>
        </p:nvSpPr>
        <p:spPr>
          <a:xfrm>
            <a:off x="938876" y="3920197"/>
            <a:ext cx="20271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박희정</a:t>
            </a:r>
            <a:endParaRPr b="1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2" name="Google Shape;762;p2"/>
          <p:cNvSpPr txBox="1"/>
          <p:nvPr/>
        </p:nvSpPr>
        <p:spPr>
          <a:xfrm>
            <a:off x="1211586" y="4238733"/>
            <a:ext cx="148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Team Member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2"/>
          <p:cNvSpPr txBox="1"/>
          <p:nvPr/>
        </p:nvSpPr>
        <p:spPr>
          <a:xfrm>
            <a:off x="3752619" y="3920197"/>
            <a:ext cx="17544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신유경</a:t>
            </a:r>
            <a:endParaRPr b="1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4" name="Google Shape;764;p2"/>
          <p:cNvSpPr txBox="1"/>
          <p:nvPr/>
        </p:nvSpPr>
        <p:spPr>
          <a:xfrm>
            <a:off x="3888974" y="4238733"/>
            <a:ext cx="148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Team Member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2"/>
          <p:cNvSpPr txBox="1"/>
          <p:nvPr/>
        </p:nvSpPr>
        <p:spPr>
          <a:xfrm>
            <a:off x="6126573" y="3920197"/>
            <a:ext cx="236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이준호</a:t>
            </a:r>
            <a:endParaRPr b="1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6" name="Google Shape;766;p2"/>
          <p:cNvSpPr txBox="1"/>
          <p:nvPr/>
        </p:nvSpPr>
        <p:spPr>
          <a:xfrm>
            <a:off x="6566362" y="4238733"/>
            <a:ext cx="148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Team Member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2"/>
          <p:cNvSpPr txBox="1"/>
          <p:nvPr/>
        </p:nvSpPr>
        <p:spPr>
          <a:xfrm>
            <a:off x="8865829" y="3920197"/>
            <a:ext cx="2237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허서진</a:t>
            </a:r>
            <a:endParaRPr b="1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8" name="Google Shape;768;p2"/>
          <p:cNvSpPr txBox="1"/>
          <p:nvPr/>
        </p:nvSpPr>
        <p:spPr>
          <a:xfrm>
            <a:off x="9243750" y="4238733"/>
            <a:ext cx="148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Team Leader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9" name="Google Shape;76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057" y="2162641"/>
            <a:ext cx="1898814" cy="163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0824" y="2162641"/>
            <a:ext cx="1898814" cy="163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0746" y="2169219"/>
            <a:ext cx="1898814" cy="163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8643" y="2169219"/>
            <a:ext cx="1898814" cy="1630267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2"/>
          <p:cNvSpPr txBox="1"/>
          <p:nvPr/>
        </p:nvSpPr>
        <p:spPr>
          <a:xfrm>
            <a:off x="938876" y="4707222"/>
            <a:ext cx="202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프론트 구현</a:t>
            </a:r>
            <a:endParaRPr b="1" i="0" sz="16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4" name="Google Shape;774;p2"/>
          <p:cNvSpPr txBox="1"/>
          <p:nvPr/>
        </p:nvSpPr>
        <p:spPr>
          <a:xfrm>
            <a:off x="3510977" y="4707225"/>
            <a:ext cx="223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서비스 시스템 설계</a:t>
            </a:r>
            <a:endParaRPr b="1" i="0" sz="16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5" name="Google Shape;775;p2"/>
          <p:cNvSpPr txBox="1"/>
          <p:nvPr/>
        </p:nvSpPr>
        <p:spPr>
          <a:xfrm>
            <a:off x="6126573" y="4707222"/>
            <a:ext cx="236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서비스 시스템 설계</a:t>
            </a:r>
            <a:endParaRPr b="1"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6" name="Google Shape;776;p2"/>
          <p:cNvSpPr txBox="1"/>
          <p:nvPr/>
        </p:nvSpPr>
        <p:spPr>
          <a:xfrm>
            <a:off x="8865829" y="4707222"/>
            <a:ext cx="223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깃 및 전체 관리</a:t>
            </a:r>
            <a:endParaRPr b="1" i="0" sz="16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7" name="Google Shape;777;p2"/>
          <p:cNvSpPr txBox="1"/>
          <p:nvPr/>
        </p:nvSpPr>
        <p:spPr>
          <a:xfrm>
            <a:off x="938876" y="5130572"/>
            <a:ext cx="202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외부 데이터 수집</a:t>
            </a:r>
            <a:endParaRPr b="1" i="0" sz="16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8" name="Google Shape;778;p2"/>
          <p:cNvSpPr txBox="1"/>
          <p:nvPr/>
        </p:nvSpPr>
        <p:spPr>
          <a:xfrm>
            <a:off x="3752619" y="5130572"/>
            <a:ext cx="175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외부 데이터 수집</a:t>
            </a:r>
            <a:endParaRPr b="1"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9" name="Google Shape;779;p2"/>
          <p:cNvSpPr txBox="1"/>
          <p:nvPr/>
        </p:nvSpPr>
        <p:spPr>
          <a:xfrm>
            <a:off x="6126573" y="5130572"/>
            <a:ext cx="236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외부 데이터 수집</a:t>
            </a:r>
            <a:endParaRPr b="1"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0" name="Google Shape;780;p2"/>
          <p:cNvSpPr txBox="1"/>
          <p:nvPr/>
        </p:nvSpPr>
        <p:spPr>
          <a:xfrm>
            <a:off x="8865829" y="5130572"/>
            <a:ext cx="223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프론트 프로토타입</a:t>
            </a:r>
            <a:endParaRPr b="1" i="0" sz="16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1" name="Google Shape;781;p2"/>
          <p:cNvSpPr txBox="1"/>
          <p:nvPr/>
        </p:nvSpPr>
        <p:spPr>
          <a:xfrm>
            <a:off x="8865829" y="5553922"/>
            <a:ext cx="223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배포</a:t>
            </a:r>
            <a:endParaRPr b="1" i="0" sz="16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2" name="Google Shape;782;p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eaa04939f9_0_182"/>
          <p:cNvSpPr txBox="1"/>
          <p:nvPr/>
        </p:nvSpPr>
        <p:spPr>
          <a:xfrm>
            <a:off x="1909892" y="573700"/>
            <a:ext cx="847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FDA831"/>
                </a:solidFill>
                <a:latin typeface="Poppins"/>
                <a:ea typeface="Poppins"/>
                <a:cs typeface="Poppins"/>
                <a:sym typeface="Poppins"/>
              </a:rPr>
              <a:t>모델링</a:t>
            </a:r>
            <a:endParaRPr b="0" i="0" sz="4400" u="none" cap="none" strike="noStrike">
              <a:solidFill>
                <a:srgbClr val="FDA8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8" name="Google Shape;998;g2eaa04939f9_0_182"/>
          <p:cNvSpPr txBox="1"/>
          <p:nvPr/>
        </p:nvSpPr>
        <p:spPr>
          <a:xfrm flipH="1">
            <a:off x="98569" y="6202193"/>
            <a:ext cx="6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0" i="0" lang="en-US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72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9" name="Google Shape;999;g2eaa04939f9_0_182"/>
          <p:cNvSpPr/>
          <p:nvPr/>
        </p:nvSpPr>
        <p:spPr>
          <a:xfrm>
            <a:off x="1276309" y="1390389"/>
            <a:ext cx="94845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Flaks를 이용하여 동작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00" name="Google Shape;1000;g2eaa04939f9_0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488" y="1908000"/>
            <a:ext cx="4323201" cy="41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g2eaa04939f9_0_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938" y="1907999"/>
            <a:ext cx="5008576" cy="17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g2eaa04939f9_0_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2938" y="3706150"/>
            <a:ext cx="5008574" cy="230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g2eaa04939f9_0_18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eaa04939f9_0_193"/>
          <p:cNvSpPr txBox="1"/>
          <p:nvPr/>
        </p:nvSpPr>
        <p:spPr>
          <a:xfrm>
            <a:off x="803951" y="2131800"/>
            <a:ext cx="10584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lang="en-US" sz="90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설명 및 시연</a:t>
            </a:r>
            <a:endParaRPr i="0" sz="9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09" name="Google Shape;1009;g2eaa04939f9_0_193"/>
          <p:cNvSpPr txBox="1"/>
          <p:nvPr/>
        </p:nvSpPr>
        <p:spPr>
          <a:xfrm>
            <a:off x="2284700" y="3813539"/>
            <a:ext cx="762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en-US" sz="3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Project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g2eaa04939f9_0_19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eaa04939f9_0_198"/>
          <p:cNvSpPr txBox="1"/>
          <p:nvPr/>
        </p:nvSpPr>
        <p:spPr>
          <a:xfrm>
            <a:off x="6641866" y="2168639"/>
            <a:ext cx="142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Function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6" name="Google Shape;1016;g2eaa04939f9_0_198"/>
          <p:cNvPicPr preferRelativeResize="0"/>
          <p:nvPr/>
        </p:nvPicPr>
        <p:blipFill rotWithShape="1">
          <a:blip r:embed="rId3">
            <a:alphaModFix/>
          </a:blip>
          <a:srcRect b="0" l="1941" r="1950" t="0"/>
          <a:stretch/>
        </p:blipFill>
        <p:spPr>
          <a:xfrm>
            <a:off x="610616" y="2168655"/>
            <a:ext cx="5650968" cy="330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g2eaa04939f9_0_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625" y="2168650"/>
            <a:ext cx="5650951" cy="3528831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g2eaa04939f9_0_198"/>
          <p:cNvSpPr/>
          <p:nvPr/>
        </p:nvSpPr>
        <p:spPr>
          <a:xfrm>
            <a:off x="1454124" y="3625676"/>
            <a:ext cx="242682" cy="235562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9" name="Google Shape;1019;g2eaa04939f9_0_198"/>
          <p:cNvSpPr/>
          <p:nvPr/>
        </p:nvSpPr>
        <p:spPr>
          <a:xfrm>
            <a:off x="4125224" y="3702826"/>
            <a:ext cx="242682" cy="235562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0" name="Google Shape;1020;g2eaa04939f9_0_198"/>
          <p:cNvSpPr/>
          <p:nvPr/>
        </p:nvSpPr>
        <p:spPr>
          <a:xfrm>
            <a:off x="3198624" y="5135301"/>
            <a:ext cx="242682" cy="235562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1" name="Google Shape;1021;g2eaa04939f9_0_198"/>
          <p:cNvSpPr txBox="1"/>
          <p:nvPr/>
        </p:nvSpPr>
        <p:spPr>
          <a:xfrm>
            <a:off x="7171126" y="3053325"/>
            <a:ext cx="369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검색할 이미지 업로드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2" name="Google Shape;1022;g2eaa04939f9_0_198"/>
          <p:cNvSpPr/>
          <p:nvPr/>
        </p:nvSpPr>
        <p:spPr>
          <a:xfrm>
            <a:off x="6787921" y="3053322"/>
            <a:ext cx="293117" cy="284810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3" name="Google Shape;1023;g2eaa04939f9_0_198"/>
          <p:cNvSpPr txBox="1"/>
          <p:nvPr/>
        </p:nvSpPr>
        <p:spPr>
          <a:xfrm>
            <a:off x="7171126" y="3779163"/>
            <a:ext cx="369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검색 시작 버튼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4" name="Google Shape;1024;g2eaa04939f9_0_198"/>
          <p:cNvSpPr/>
          <p:nvPr/>
        </p:nvSpPr>
        <p:spPr>
          <a:xfrm>
            <a:off x="6787921" y="3779160"/>
            <a:ext cx="293117" cy="284810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5" name="Google Shape;1025;g2eaa04939f9_0_198"/>
          <p:cNvSpPr txBox="1"/>
          <p:nvPr/>
        </p:nvSpPr>
        <p:spPr>
          <a:xfrm>
            <a:off x="7171126" y="4612613"/>
            <a:ext cx="369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FAQ페이지 이동 버튼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6" name="Google Shape;1026;g2eaa04939f9_0_198"/>
          <p:cNvSpPr/>
          <p:nvPr/>
        </p:nvSpPr>
        <p:spPr>
          <a:xfrm>
            <a:off x="6787921" y="4612610"/>
            <a:ext cx="293117" cy="284810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7" name="Google Shape;1027;g2eaa04939f9_0_19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eaa04939f9_0_220"/>
          <p:cNvSpPr txBox="1"/>
          <p:nvPr/>
        </p:nvSpPr>
        <p:spPr>
          <a:xfrm>
            <a:off x="6641866" y="2168639"/>
            <a:ext cx="142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Function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3" name="Google Shape;1033;g2eaa04939f9_0_220"/>
          <p:cNvPicPr preferRelativeResize="0"/>
          <p:nvPr/>
        </p:nvPicPr>
        <p:blipFill rotWithShape="1">
          <a:blip r:embed="rId3">
            <a:alphaModFix/>
          </a:blip>
          <a:srcRect b="0" l="1941" r="1950" t="0"/>
          <a:stretch/>
        </p:blipFill>
        <p:spPr>
          <a:xfrm>
            <a:off x="610625" y="2168651"/>
            <a:ext cx="5650952" cy="25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g2eaa04939f9_0_220"/>
          <p:cNvSpPr txBox="1"/>
          <p:nvPr/>
        </p:nvSpPr>
        <p:spPr>
          <a:xfrm>
            <a:off x="7171126" y="3053325"/>
            <a:ext cx="369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로딩 페이지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5" name="Google Shape;1035;g2eaa04939f9_0_220"/>
          <p:cNvSpPr/>
          <p:nvPr/>
        </p:nvSpPr>
        <p:spPr>
          <a:xfrm>
            <a:off x="6787921" y="3053322"/>
            <a:ext cx="293117" cy="284810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36" name="Google Shape;1036;g2eaa04939f9_0_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250" y="2168650"/>
            <a:ext cx="5650949" cy="2577209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g2eaa04939f9_0_22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2eaa04939f9_0_265"/>
          <p:cNvSpPr txBox="1"/>
          <p:nvPr/>
        </p:nvSpPr>
        <p:spPr>
          <a:xfrm>
            <a:off x="6641866" y="2168639"/>
            <a:ext cx="142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Function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3" name="Google Shape;1043;g2eaa04939f9_0_265"/>
          <p:cNvPicPr preferRelativeResize="0"/>
          <p:nvPr/>
        </p:nvPicPr>
        <p:blipFill rotWithShape="1">
          <a:blip r:embed="rId3">
            <a:alphaModFix/>
          </a:blip>
          <a:srcRect b="0" l="1941" r="1950" t="0"/>
          <a:stretch/>
        </p:blipFill>
        <p:spPr>
          <a:xfrm>
            <a:off x="610625" y="2168651"/>
            <a:ext cx="5650952" cy="25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g2eaa04939f9_0_265"/>
          <p:cNvSpPr txBox="1"/>
          <p:nvPr/>
        </p:nvSpPr>
        <p:spPr>
          <a:xfrm>
            <a:off x="7171126" y="3053325"/>
            <a:ext cx="369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메인 페이지로 돌아가는 링크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5" name="Google Shape;1045;g2eaa04939f9_0_265"/>
          <p:cNvSpPr/>
          <p:nvPr/>
        </p:nvSpPr>
        <p:spPr>
          <a:xfrm>
            <a:off x="6787921" y="3053322"/>
            <a:ext cx="293117" cy="284810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46" name="Google Shape;1046;g2eaa04939f9_0_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625" y="2168650"/>
            <a:ext cx="5650951" cy="25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g2eaa04939f9_0_265"/>
          <p:cNvSpPr/>
          <p:nvPr/>
        </p:nvSpPr>
        <p:spPr>
          <a:xfrm>
            <a:off x="3620848" y="3556928"/>
            <a:ext cx="166733" cy="161986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8" name="Google Shape;1048;g2eaa04939f9_0_26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eaa04939f9_0_237"/>
          <p:cNvSpPr txBox="1"/>
          <p:nvPr/>
        </p:nvSpPr>
        <p:spPr>
          <a:xfrm>
            <a:off x="7348316" y="2168639"/>
            <a:ext cx="142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Function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4" name="Google Shape;1054;g2eaa04939f9_0_237"/>
          <p:cNvPicPr preferRelativeResize="0"/>
          <p:nvPr/>
        </p:nvPicPr>
        <p:blipFill rotWithShape="1">
          <a:blip r:embed="rId3">
            <a:alphaModFix/>
          </a:blip>
          <a:srcRect b="0" l="1941" r="1950" t="0"/>
          <a:stretch/>
        </p:blipFill>
        <p:spPr>
          <a:xfrm>
            <a:off x="610625" y="2168651"/>
            <a:ext cx="5650952" cy="257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g2eaa04939f9_0_237"/>
          <p:cNvSpPr/>
          <p:nvPr/>
        </p:nvSpPr>
        <p:spPr>
          <a:xfrm>
            <a:off x="1454124" y="3625676"/>
            <a:ext cx="242682" cy="235562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6" name="Google Shape;1056;g2eaa04939f9_0_237"/>
          <p:cNvSpPr/>
          <p:nvPr/>
        </p:nvSpPr>
        <p:spPr>
          <a:xfrm>
            <a:off x="4125224" y="3702826"/>
            <a:ext cx="242682" cy="235562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7" name="Google Shape;1057;g2eaa04939f9_0_237"/>
          <p:cNvSpPr txBox="1"/>
          <p:nvPr/>
        </p:nvSpPr>
        <p:spPr>
          <a:xfrm>
            <a:off x="7877576" y="3053325"/>
            <a:ext cx="369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해당 이미지 트레일러 이동 링크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8" name="Google Shape;1058;g2eaa04939f9_0_237"/>
          <p:cNvSpPr/>
          <p:nvPr/>
        </p:nvSpPr>
        <p:spPr>
          <a:xfrm>
            <a:off x="7494371" y="3053322"/>
            <a:ext cx="293117" cy="284810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9" name="Google Shape;1059;g2eaa04939f9_0_237"/>
          <p:cNvSpPr txBox="1"/>
          <p:nvPr/>
        </p:nvSpPr>
        <p:spPr>
          <a:xfrm>
            <a:off x="7877576" y="3779163"/>
            <a:ext cx="369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다음 검색 결과로 이동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0" name="Google Shape;1060;g2eaa04939f9_0_237"/>
          <p:cNvSpPr/>
          <p:nvPr/>
        </p:nvSpPr>
        <p:spPr>
          <a:xfrm>
            <a:off x="7494371" y="3779160"/>
            <a:ext cx="293117" cy="284810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1" name="Google Shape;1061;g2eaa04939f9_0_237"/>
          <p:cNvSpPr txBox="1"/>
          <p:nvPr/>
        </p:nvSpPr>
        <p:spPr>
          <a:xfrm>
            <a:off x="7877576" y="4505038"/>
            <a:ext cx="369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DB에 결과 저장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2" name="Google Shape;1062;g2eaa04939f9_0_237"/>
          <p:cNvSpPr/>
          <p:nvPr/>
        </p:nvSpPr>
        <p:spPr>
          <a:xfrm>
            <a:off x="7494371" y="4505035"/>
            <a:ext cx="293117" cy="284810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63" name="Google Shape;1063;g2eaa04939f9_0_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625" y="2168650"/>
            <a:ext cx="5650952" cy="2570477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g2eaa04939f9_0_237"/>
          <p:cNvSpPr/>
          <p:nvPr/>
        </p:nvSpPr>
        <p:spPr>
          <a:xfrm>
            <a:off x="1303124" y="3689061"/>
            <a:ext cx="203521" cy="197587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5" name="Google Shape;1065;g2eaa04939f9_0_237"/>
          <p:cNvSpPr/>
          <p:nvPr/>
        </p:nvSpPr>
        <p:spPr>
          <a:xfrm>
            <a:off x="6020899" y="3233323"/>
            <a:ext cx="203521" cy="198181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6" name="Google Shape;1066;g2eaa04939f9_0_237"/>
          <p:cNvSpPr/>
          <p:nvPr/>
        </p:nvSpPr>
        <p:spPr>
          <a:xfrm>
            <a:off x="1596249" y="4479636"/>
            <a:ext cx="203521" cy="197587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7" name="Google Shape;1067;g2eaa04939f9_0_23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eaa04939f9_0_256"/>
          <p:cNvSpPr txBox="1"/>
          <p:nvPr/>
        </p:nvSpPr>
        <p:spPr>
          <a:xfrm>
            <a:off x="6641866" y="2168639"/>
            <a:ext cx="142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Function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3" name="Google Shape;1073;g2eaa04939f9_0_256"/>
          <p:cNvPicPr preferRelativeResize="0"/>
          <p:nvPr/>
        </p:nvPicPr>
        <p:blipFill rotWithShape="1">
          <a:blip r:embed="rId3">
            <a:alphaModFix/>
          </a:blip>
          <a:srcRect b="0" l="1941" r="1950" t="0"/>
          <a:stretch/>
        </p:blipFill>
        <p:spPr>
          <a:xfrm>
            <a:off x="610616" y="2168655"/>
            <a:ext cx="5650968" cy="3307246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g2eaa04939f9_0_256"/>
          <p:cNvSpPr txBox="1"/>
          <p:nvPr/>
        </p:nvSpPr>
        <p:spPr>
          <a:xfrm>
            <a:off x="7171126" y="3053325"/>
            <a:ext cx="369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FAQ페이지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5" name="Google Shape;1075;g2eaa04939f9_0_256"/>
          <p:cNvSpPr/>
          <p:nvPr/>
        </p:nvSpPr>
        <p:spPr>
          <a:xfrm>
            <a:off x="6787921" y="3053322"/>
            <a:ext cx="293117" cy="284810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76" name="Google Shape;1076;g2eaa04939f9_0_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625" y="2155637"/>
            <a:ext cx="5650949" cy="35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g2eaa04939f9_0_25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45"/>
          <p:cNvSpPr txBox="1"/>
          <p:nvPr/>
        </p:nvSpPr>
        <p:spPr>
          <a:xfrm>
            <a:off x="1619238" y="2053554"/>
            <a:ext cx="8953512" cy="186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i="0" lang="en-US" sz="115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45"/>
          <p:cNvSpPr txBox="1"/>
          <p:nvPr/>
        </p:nvSpPr>
        <p:spPr>
          <a:xfrm>
            <a:off x="2284700" y="3813539"/>
            <a:ext cx="762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en-US" sz="3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What Is This Movie?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4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8"/>
          <p:cNvSpPr/>
          <p:nvPr/>
        </p:nvSpPr>
        <p:spPr>
          <a:xfrm>
            <a:off x="1120868" y="1919558"/>
            <a:ext cx="564412" cy="5614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18"/>
          <p:cNvSpPr txBox="1"/>
          <p:nvPr/>
        </p:nvSpPr>
        <p:spPr>
          <a:xfrm>
            <a:off x="1966673" y="1969425"/>
            <a:ext cx="330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프로젝트 개요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9" name="Google Shape;789;p18"/>
          <p:cNvSpPr/>
          <p:nvPr/>
        </p:nvSpPr>
        <p:spPr>
          <a:xfrm>
            <a:off x="6103685" y="1919558"/>
            <a:ext cx="564412" cy="5614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18"/>
          <p:cNvSpPr txBox="1"/>
          <p:nvPr/>
        </p:nvSpPr>
        <p:spPr>
          <a:xfrm>
            <a:off x="6878425" y="1784788"/>
            <a:ext cx="3636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프로젝트 수행 절차 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및 방법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1" name="Google Shape;791;p18"/>
          <p:cNvSpPr/>
          <p:nvPr/>
        </p:nvSpPr>
        <p:spPr>
          <a:xfrm>
            <a:off x="1120868" y="4410967"/>
            <a:ext cx="564412" cy="5614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8"/>
          <p:cNvSpPr txBox="1"/>
          <p:nvPr/>
        </p:nvSpPr>
        <p:spPr>
          <a:xfrm>
            <a:off x="1895598" y="4460838"/>
            <a:ext cx="337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프로젝트 수행 경과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3" name="Google Shape;793;p18"/>
          <p:cNvSpPr/>
          <p:nvPr/>
        </p:nvSpPr>
        <p:spPr>
          <a:xfrm>
            <a:off x="6103685" y="4410967"/>
            <a:ext cx="564412" cy="5614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18"/>
          <p:cNvSpPr txBox="1"/>
          <p:nvPr/>
        </p:nvSpPr>
        <p:spPr>
          <a:xfrm>
            <a:off x="6878427" y="4460850"/>
            <a:ext cx="337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기능 설명 및 시연</a:t>
            </a:r>
            <a:endParaRPr b="1" i="0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5" name="Google Shape;795;p1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0"/>
          <p:cNvSpPr txBox="1"/>
          <p:nvPr/>
        </p:nvSpPr>
        <p:spPr>
          <a:xfrm>
            <a:off x="803951" y="2053550"/>
            <a:ext cx="10584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lang="en-US" sz="9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개요</a:t>
            </a:r>
            <a:endParaRPr i="0" sz="96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01" name="Google Shape;801;p20"/>
          <p:cNvSpPr txBox="1"/>
          <p:nvPr/>
        </p:nvSpPr>
        <p:spPr>
          <a:xfrm>
            <a:off x="2284700" y="3813539"/>
            <a:ext cx="762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en-US" sz="3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Project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2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9867" y="4133492"/>
            <a:ext cx="4510199" cy="21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648" y="4133498"/>
            <a:ext cx="4643012" cy="211612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3"/>
          <p:cNvSpPr txBox="1"/>
          <p:nvPr/>
        </p:nvSpPr>
        <p:spPr>
          <a:xfrm>
            <a:off x="1909892" y="940125"/>
            <a:ext cx="847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FDA831"/>
                </a:solidFill>
                <a:latin typeface="Poppins"/>
                <a:ea typeface="Poppins"/>
                <a:cs typeface="Poppins"/>
                <a:sym typeface="Poppins"/>
              </a:rPr>
              <a:t>프로젝트 선정 배경</a:t>
            </a:r>
            <a:endParaRPr b="0" i="0" sz="4400" u="none" cap="none" strike="noStrike">
              <a:solidFill>
                <a:srgbClr val="FDA8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0" name="Google Shape;810;p3"/>
          <p:cNvSpPr/>
          <p:nvPr/>
        </p:nvSpPr>
        <p:spPr>
          <a:xfrm>
            <a:off x="1276309" y="1895501"/>
            <a:ext cx="9484456" cy="1030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영화와 애니메이션의 공통점은 시각적 표현이 중요하다는 점입니다.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영화와 애니메이션은 이미지, 색채, 움직임 등 시각적 요소를 통해 감정과 메시지를 전합니다.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그러나 시장의 규모에는 큰 차이가 존재합니다. 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애니메이션은 2022년 기준 286억 1000만 달러, 영화 OTT는 2천억 달러로 약 7배 차이가 납니다. 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1" name="Google Shape;811;p3"/>
          <p:cNvSpPr txBox="1"/>
          <p:nvPr/>
        </p:nvSpPr>
        <p:spPr>
          <a:xfrm flipH="1">
            <a:off x="98494" y="6202193"/>
            <a:ext cx="6852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0" i="0" lang="en-US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72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2" name="Google Shape;812;p3"/>
          <p:cNvSpPr txBox="1"/>
          <p:nvPr/>
        </p:nvSpPr>
        <p:spPr>
          <a:xfrm>
            <a:off x="901983" y="3548499"/>
            <a:ext cx="140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#01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3"/>
          <p:cNvSpPr txBox="1"/>
          <p:nvPr/>
        </p:nvSpPr>
        <p:spPr>
          <a:xfrm>
            <a:off x="1909894" y="3687225"/>
            <a:ext cx="288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애니메이션 시장 규모</a:t>
            </a:r>
            <a:endParaRPr b="1" i="0" sz="14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4" name="Google Shape;814;p3"/>
          <p:cNvSpPr txBox="1"/>
          <p:nvPr/>
        </p:nvSpPr>
        <p:spPr>
          <a:xfrm>
            <a:off x="7435305" y="3548616"/>
            <a:ext cx="140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#02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3"/>
          <p:cNvSpPr txBox="1"/>
          <p:nvPr/>
        </p:nvSpPr>
        <p:spPr>
          <a:xfrm>
            <a:off x="8443231" y="3687331"/>
            <a:ext cx="177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영화 OTT시장 규모</a:t>
            </a:r>
            <a:endParaRPr b="1" i="0" sz="14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6" name="Google Shape;816;p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1"/>
          <p:cNvSpPr txBox="1"/>
          <p:nvPr/>
        </p:nvSpPr>
        <p:spPr>
          <a:xfrm>
            <a:off x="6641866" y="2511810"/>
            <a:ext cx="5104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영화나 애니메이션은 </a:t>
            </a:r>
            <a:endParaRPr b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시각 예술인 만큼</a:t>
            </a:r>
            <a:endParaRPr b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시각적인 자료를 통한 검색이 효율적 </a:t>
            </a:r>
            <a:endParaRPr b="0" i="0" sz="4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2" name="Google Shape;822;p31"/>
          <p:cNvSpPr txBox="1"/>
          <p:nvPr/>
        </p:nvSpPr>
        <p:spPr>
          <a:xfrm>
            <a:off x="6641866" y="2168639"/>
            <a:ext cx="142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Because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3" name="Google Shape;823;p31"/>
          <p:cNvPicPr preferRelativeResize="0"/>
          <p:nvPr/>
        </p:nvPicPr>
        <p:blipFill rotWithShape="1">
          <a:blip r:embed="rId3">
            <a:alphaModFix/>
          </a:blip>
          <a:srcRect b="0" l="1946" r="1946" t="0"/>
          <a:stretch/>
        </p:blipFill>
        <p:spPr>
          <a:xfrm>
            <a:off x="610616" y="2168655"/>
            <a:ext cx="5650969" cy="330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31"/>
          <p:cNvPicPr preferRelativeResize="0"/>
          <p:nvPr/>
        </p:nvPicPr>
        <p:blipFill rotWithShape="1">
          <a:blip r:embed="rId4">
            <a:alphaModFix/>
          </a:blip>
          <a:srcRect b="15860" l="17796" r="12985" t="0"/>
          <a:stretch/>
        </p:blipFill>
        <p:spPr>
          <a:xfrm>
            <a:off x="610625" y="2168650"/>
            <a:ext cx="5650949" cy="3307251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3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"/>
          <p:cNvSpPr txBox="1"/>
          <p:nvPr/>
        </p:nvSpPr>
        <p:spPr>
          <a:xfrm>
            <a:off x="753233" y="1507276"/>
            <a:ext cx="5104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이미지 검색이 효율적인 이유</a:t>
            </a:r>
            <a:endParaRPr b="0" i="0" sz="4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1" name="Google Shape;831;p8"/>
          <p:cNvSpPr txBox="1"/>
          <p:nvPr/>
        </p:nvSpPr>
        <p:spPr>
          <a:xfrm>
            <a:off x="753233" y="1164105"/>
            <a:ext cx="142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More Info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8"/>
          <p:cNvSpPr txBox="1"/>
          <p:nvPr/>
        </p:nvSpPr>
        <p:spPr>
          <a:xfrm>
            <a:off x="1223708" y="3621241"/>
            <a:ext cx="215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연관 콘텐츠 발견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3" name="Google Shape;833;p8"/>
          <p:cNvSpPr txBox="1"/>
          <p:nvPr/>
        </p:nvSpPr>
        <p:spPr>
          <a:xfrm>
            <a:off x="1223701" y="3127625"/>
            <a:ext cx="369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정확성 향상(키워드 검색 &lt; 이미지 검색)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4" name="Google Shape;834;p8"/>
          <p:cNvSpPr/>
          <p:nvPr/>
        </p:nvSpPr>
        <p:spPr>
          <a:xfrm>
            <a:off x="840496" y="3127622"/>
            <a:ext cx="293117" cy="284810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5" name="Google Shape;835;p8"/>
          <p:cNvSpPr txBox="1"/>
          <p:nvPr/>
        </p:nvSpPr>
        <p:spPr>
          <a:xfrm>
            <a:off x="1223708" y="4585543"/>
            <a:ext cx="215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시각적 매력(직관적)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6" name="Google Shape;836;p8"/>
          <p:cNvSpPr txBox="1"/>
          <p:nvPr/>
        </p:nvSpPr>
        <p:spPr>
          <a:xfrm>
            <a:off x="1223708" y="4114784"/>
            <a:ext cx="240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속도 향상</a:t>
            </a:r>
            <a:endParaRPr b="1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7" name="Google Shape;837;p8"/>
          <p:cNvSpPr/>
          <p:nvPr/>
        </p:nvSpPr>
        <p:spPr>
          <a:xfrm>
            <a:off x="840496" y="4137606"/>
            <a:ext cx="293117" cy="284810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8" name="Google Shape;838;p8"/>
          <p:cNvSpPr/>
          <p:nvPr/>
        </p:nvSpPr>
        <p:spPr>
          <a:xfrm>
            <a:off x="840496" y="3632651"/>
            <a:ext cx="293117" cy="284810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9" name="Google Shape;839;p8"/>
          <p:cNvSpPr/>
          <p:nvPr/>
        </p:nvSpPr>
        <p:spPr>
          <a:xfrm>
            <a:off x="840496" y="4596953"/>
            <a:ext cx="293117" cy="284810"/>
          </a:xfrm>
          <a:custGeom>
            <a:rect b="b" l="l" r="r" t="t"/>
            <a:pathLst>
              <a:path extrusionOk="0" h="237342" w="237342">
                <a:moveTo>
                  <a:pt x="150734" y="88113"/>
                </a:moveTo>
                <a:lnTo>
                  <a:pt x="150563" y="88118"/>
                </a:lnTo>
                <a:lnTo>
                  <a:pt x="150392" y="88129"/>
                </a:lnTo>
                <a:lnTo>
                  <a:pt x="150221" y="88149"/>
                </a:lnTo>
                <a:lnTo>
                  <a:pt x="150050" y="88175"/>
                </a:lnTo>
                <a:lnTo>
                  <a:pt x="149884" y="88211"/>
                </a:lnTo>
                <a:lnTo>
                  <a:pt x="149719" y="88252"/>
                </a:lnTo>
                <a:lnTo>
                  <a:pt x="149553" y="88298"/>
                </a:lnTo>
                <a:lnTo>
                  <a:pt x="149393" y="88355"/>
                </a:lnTo>
                <a:lnTo>
                  <a:pt x="149233" y="88422"/>
                </a:lnTo>
                <a:lnTo>
                  <a:pt x="149079" y="88499"/>
                </a:lnTo>
                <a:lnTo>
                  <a:pt x="148925" y="88576"/>
                </a:lnTo>
                <a:lnTo>
                  <a:pt x="148770" y="88664"/>
                </a:lnTo>
                <a:lnTo>
                  <a:pt x="148627" y="88757"/>
                </a:lnTo>
                <a:lnTo>
                  <a:pt x="148489" y="88860"/>
                </a:lnTo>
                <a:lnTo>
                  <a:pt x="148351" y="88968"/>
                </a:lnTo>
                <a:lnTo>
                  <a:pt x="148219" y="89091"/>
                </a:lnTo>
                <a:lnTo>
                  <a:pt x="108639" y="126121"/>
                </a:lnTo>
                <a:lnTo>
                  <a:pt x="108501" y="126234"/>
                </a:lnTo>
                <a:lnTo>
                  <a:pt x="108369" y="126342"/>
                </a:lnTo>
                <a:lnTo>
                  <a:pt x="108225" y="126450"/>
                </a:lnTo>
                <a:lnTo>
                  <a:pt x="108082" y="126543"/>
                </a:lnTo>
                <a:lnTo>
                  <a:pt x="107933" y="126630"/>
                </a:lnTo>
                <a:lnTo>
                  <a:pt x="107779" y="126713"/>
                </a:lnTo>
                <a:lnTo>
                  <a:pt x="107619" y="126785"/>
                </a:lnTo>
                <a:lnTo>
                  <a:pt x="107464" y="126847"/>
                </a:lnTo>
                <a:lnTo>
                  <a:pt x="107304" y="126903"/>
                </a:lnTo>
                <a:lnTo>
                  <a:pt x="107133" y="126950"/>
                </a:lnTo>
                <a:lnTo>
                  <a:pt x="106968" y="126991"/>
                </a:lnTo>
                <a:lnTo>
                  <a:pt x="106802" y="127027"/>
                </a:lnTo>
                <a:lnTo>
                  <a:pt x="106637" y="127058"/>
                </a:lnTo>
                <a:lnTo>
                  <a:pt x="106460" y="127078"/>
                </a:lnTo>
                <a:lnTo>
                  <a:pt x="106289" y="127089"/>
                </a:lnTo>
                <a:lnTo>
                  <a:pt x="106124" y="127094"/>
                </a:lnTo>
                <a:lnTo>
                  <a:pt x="105953" y="127089"/>
                </a:lnTo>
                <a:lnTo>
                  <a:pt x="105776" y="127078"/>
                </a:lnTo>
                <a:lnTo>
                  <a:pt x="105611" y="127058"/>
                </a:lnTo>
                <a:lnTo>
                  <a:pt x="105440" y="127027"/>
                </a:lnTo>
                <a:lnTo>
                  <a:pt x="105274" y="126996"/>
                </a:lnTo>
                <a:lnTo>
                  <a:pt x="105103" y="126955"/>
                </a:lnTo>
                <a:lnTo>
                  <a:pt x="104944" y="126903"/>
                </a:lnTo>
                <a:lnTo>
                  <a:pt x="104784" y="126847"/>
                </a:lnTo>
                <a:lnTo>
                  <a:pt x="104624" y="126785"/>
                </a:lnTo>
                <a:lnTo>
                  <a:pt x="104469" y="126713"/>
                </a:lnTo>
                <a:lnTo>
                  <a:pt x="104309" y="126636"/>
                </a:lnTo>
                <a:lnTo>
                  <a:pt x="104160" y="126548"/>
                </a:lnTo>
                <a:lnTo>
                  <a:pt x="104017" y="126455"/>
                </a:lnTo>
                <a:lnTo>
                  <a:pt x="103879" y="126347"/>
                </a:lnTo>
                <a:lnTo>
                  <a:pt x="103741" y="126239"/>
                </a:lnTo>
                <a:lnTo>
                  <a:pt x="103603" y="126126"/>
                </a:lnTo>
                <a:lnTo>
                  <a:pt x="89163" y="112669"/>
                </a:lnTo>
                <a:lnTo>
                  <a:pt x="89026" y="112556"/>
                </a:lnTo>
                <a:lnTo>
                  <a:pt x="88893" y="112448"/>
                </a:lnTo>
                <a:lnTo>
                  <a:pt x="88750" y="112345"/>
                </a:lnTo>
                <a:lnTo>
                  <a:pt x="88606" y="112252"/>
                </a:lnTo>
                <a:lnTo>
                  <a:pt x="88457" y="112159"/>
                </a:lnTo>
                <a:lnTo>
                  <a:pt x="88303" y="112082"/>
                </a:lnTo>
                <a:lnTo>
                  <a:pt x="88143" y="112010"/>
                </a:lnTo>
                <a:lnTo>
                  <a:pt x="87989" y="111948"/>
                </a:lnTo>
                <a:lnTo>
                  <a:pt x="87829" y="111892"/>
                </a:lnTo>
                <a:lnTo>
                  <a:pt x="87658" y="111840"/>
                </a:lnTo>
                <a:lnTo>
                  <a:pt x="87492" y="111799"/>
                </a:lnTo>
                <a:lnTo>
                  <a:pt x="87327" y="111768"/>
                </a:lnTo>
                <a:lnTo>
                  <a:pt x="87156" y="111742"/>
                </a:lnTo>
                <a:lnTo>
                  <a:pt x="86985" y="111722"/>
                </a:lnTo>
                <a:lnTo>
                  <a:pt x="86814" y="111712"/>
                </a:lnTo>
                <a:lnTo>
                  <a:pt x="86643" y="111706"/>
                </a:lnTo>
                <a:lnTo>
                  <a:pt x="86477" y="111712"/>
                </a:lnTo>
                <a:lnTo>
                  <a:pt x="86301" y="111722"/>
                </a:lnTo>
                <a:lnTo>
                  <a:pt x="86130" y="111742"/>
                </a:lnTo>
                <a:lnTo>
                  <a:pt x="85964" y="111768"/>
                </a:lnTo>
                <a:lnTo>
                  <a:pt x="85799" y="111799"/>
                </a:lnTo>
                <a:lnTo>
                  <a:pt x="85628" y="111840"/>
                </a:lnTo>
                <a:lnTo>
                  <a:pt x="85463" y="111892"/>
                </a:lnTo>
                <a:lnTo>
                  <a:pt x="85303" y="111948"/>
                </a:lnTo>
                <a:lnTo>
                  <a:pt x="85143" y="112010"/>
                </a:lnTo>
                <a:lnTo>
                  <a:pt x="84988" y="112082"/>
                </a:lnTo>
                <a:lnTo>
                  <a:pt x="84834" y="112159"/>
                </a:lnTo>
                <a:lnTo>
                  <a:pt x="84685" y="112252"/>
                </a:lnTo>
                <a:lnTo>
                  <a:pt x="84541" y="112345"/>
                </a:lnTo>
                <a:lnTo>
                  <a:pt x="84398" y="112448"/>
                </a:lnTo>
                <a:lnTo>
                  <a:pt x="84255" y="112556"/>
                </a:lnTo>
                <a:lnTo>
                  <a:pt x="84128" y="112674"/>
                </a:lnTo>
                <a:lnTo>
                  <a:pt x="75231" y="120978"/>
                </a:lnTo>
                <a:lnTo>
                  <a:pt x="75104" y="121101"/>
                </a:lnTo>
                <a:lnTo>
                  <a:pt x="74988" y="121225"/>
                </a:lnTo>
                <a:lnTo>
                  <a:pt x="74884" y="121364"/>
                </a:lnTo>
                <a:lnTo>
                  <a:pt x="74779" y="121498"/>
                </a:lnTo>
                <a:lnTo>
                  <a:pt x="74691" y="121637"/>
                </a:lnTo>
                <a:lnTo>
                  <a:pt x="74602" y="121776"/>
                </a:lnTo>
                <a:lnTo>
                  <a:pt x="74520" y="121930"/>
                </a:lnTo>
                <a:lnTo>
                  <a:pt x="74453" y="122074"/>
                </a:lnTo>
                <a:lnTo>
                  <a:pt x="74393" y="122224"/>
                </a:lnTo>
                <a:lnTo>
                  <a:pt x="74338" y="122378"/>
                </a:lnTo>
                <a:lnTo>
                  <a:pt x="74294" y="122538"/>
                </a:lnTo>
                <a:lnTo>
                  <a:pt x="74260" y="122692"/>
                </a:lnTo>
                <a:lnTo>
                  <a:pt x="74233" y="122847"/>
                </a:lnTo>
                <a:lnTo>
                  <a:pt x="74211" y="123006"/>
                </a:lnTo>
                <a:lnTo>
                  <a:pt x="74200" y="123166"/>
                </a:lnTo>
                <a:lnTo>
                  <a:pt x="74194" y="123331"/>
                </a:lnTo>
                <a:lnTo>
                  <a:pt x="74200" y="123485"/>
                </a:lnTo>
                <a:lnTo>
                  <a:pt x="74211" y="123645"/>
                </a:lnTo>
                <a:lnTo>
                  <a:pt x="74227" y="123804"/>
                </a:lnTo>
                <a:lnTo>
                  <a:pt x="74260" y="123964"/>
                </a:lnTo>
                <a:lnTo>
                  <a:pt x="74294" y="124118"/>
                </a:lnTo>
                <a:lnTo>
                  <a:pt x="74338" y="124273"/>
                </a:lnTo>
                <a:lnTo>
                  <a:pt x="74387" y="124427"/>
                </a:lnTo>
                <a:lnTo>
                  <a:pt x="74448" y="124582"/>
                </a:lnTo>
                <a:lnTo>
                  <a:pt x="74520" y="124731"/>
                </a:lnTo>
                <a:lnTo>
                  <a:pt x="74602" y="124875"/>
                </a:lnTo>
                <a:lnTo>
                  <a:pt x="74685" y="125014"/>
                </a:lnTo>
                <a:lnTo>
                  <a:pt x="74779" y="125158"/>
                </a:lnTo>
                <a:lnTo>
                  <a:pt x="74878" y="125297"/>
                </a:lnTo>
                <a:lnTo>
                  <a:pt x="74983" y="125426"/>
                </a:lnTo>
                <a:lnTo>
                  <a:pt x="75099" y="125554"/>
                </a:lnTo>
                <a:lnTo>
                  <a:pt x="75226" y="125678"/>
                </a:lnTo>
                <a:lnTo>
                  <a:pt x="97834" y="146872"/>
                </a:lnTo>
                <a:lnTo>
                  <a:pt x="97966" y="147001"/>
                </a:lnTo>
                <a:lnTo>
                  <a:pt x="98104" y="147119"/>
                </a:lnTo>
                <a:lnTo>
                  <a:pt x="98259" y="147233"/>
                </a:lnTo>
                <a:lnTo>
                  <a:pt x="98408" y="147346"/>
                </a:lnTo>
                <a:lnTo>
                  <a:pt x="98568" y="147459"/>
                </a:lnTo>
                <a:lnTo>
                  <a:pt x="98733" y="147572"/>
                </a:lnTo>
                <a:lnTo>
                  <a:pt x="98909" y="147686"/>
                </a:lnTo>
                <a:lnTo>
                  <a:pt x="99086" y="147789"/>
                </a:lnTo>
                <a:lnTo>
                  <a:pt x="99268" y="147892"/>
                </a:lnTo>
                <a:lnTo>
                  <a:pt x="99456" y="147995"/>
                </a:lnTo>
                <a:lnTo>
                  <a:pt x="99649" y="148092"/>
                </a:lnTo>
                <a:lnTo>
                  <a:pt x="99842" y="148185"/>
                </a:lnTo>
                <a:lnTo>
                  <a:pt x="100040" y="148283"/>
                </a:lnTo>
                <a:lnTo>
                  <a:pt x="100239" y="148370"/>
                </a:lnTo>
                <a:lnTo>
                  <a:pt x="100448" y="148458"/>
                </a:lnTo>
                <a:lnTo>
                  <a:pt x="100647" y="148540"/>
                </a:lnTo>
                <a:lnTo>
                  <a:pt x="100856" y="148618"/>
                </a:lnTo>
                <a:lnTo>
                  <a:pt x="101066" y="148690"/>
                </a:lnTo>
                <a:lnTo>
                  <a:pt x="101276" y="148757"/>
                </a:lnTo>
                <a:lnTo>
                  <a:pt x="101485" y="148823"/>
                </a:lnTo>
                <a:lnTo>
                  <a:pt x="101695" y="148885"/>
                </a:lnTo>
                <a:lnTo>
                  <a:pt x="101904" y="148947"/>
                </a:lnTo>
                <a:lnTo>
                  <a:pt x="102114" y="148998"/>
                </a:lnTo>
                <a:lnTo>
                  <a:pt x="102318" y="149045"/>
                </a:lnTo>
                <a:lnTo>
                  <a:pt x="102528" y="149086"/>
                </a:lnTo>
                <a:lnTo>
                  <a:pt x="102732" y="149122"/>
                </a:lnTo>
                <a:lnTo>
                  <a:pt x="102930" y="149158"/>
                </a:lnTo>
                <a:lnTo>
                  <a:pt x="103134" y="149184"/>
                </a:lnTo>
                <a:lnTo>
                  <a:pt x="103333" y="149204"/>
                </a:lnTo>
                <a:lnTo>
                  <a:pt x="103526" y="149220"/>
                </a:lnTo>
                <a:lnTo>
                  <a:pt x="103714" y="149225"/>
                </a:lnTo>
                <a:lnTo>
                  <a:pt x="103901" y="149230"/>
                </a:lnTo>
                <a:lnTo>
                  <a:pt x="108049" y="149230"/>
                </a:lnTo>
                <a:lnTo>
                  <a:pt x="108231" y="149225"/>
                </a:lnTo>
                <a:lnTo>
                  <a:pt x="108418" y="149220"/>
                </a:lnTo>
                <a:lnTo>
                  <a:pt x="108617" y="149204"/>
                </a:lnTo>
                <a:lnTo>
                  <a:pt x="108815" y="149184"/>
                </a:lnTo>
                <a:lnTo>
                  <a:pt x="109014" y="149158"/>
                </a:lnTo>
                <a:lnTo>
                  <a:pt x="109213" y="149127"/>
                </a:lnTo>
                <a:lnTo>
                  <a:pt x="109422" y="149086"/>
                </a:lnTo>
                <a:lnTo>
                  <a:pt x="109626" y="149045"/>
                </a:lnTo>
                <a:lnTo>
                  <a:pt x="109830" y="148998"/>
                </a:lnTo>
                <a:lnTo>
                  <a:pt x="110045" y="148947"/>
                </a:lnTo>
                <a:lnTo>
                  <a:pt x="110255" y="148885"/>
                </a:lnTo>
                <a:lnTo>
                  <a:pt x="110465" y="148823"/>
                </a:lnTo>
                <a:lnTo>
                  <a:pt x="110669" y="148762"/>
                </a:lnTo>
                <a:lnTo>
                  <a:pt x="110884" y="148690"/>
                </a:lnTo>
                <a:lnTo>
                  <a:pt x="111088" y="148618"/>
                </a:lnTo>
                <a:lnTo>
                  <a:pt x="111297" y="148540"/>
                </a:lnTo>
                <a:lnTo>
                  <a:pt x="111507" y="148458"/>
                </a:lnTo>
                <a:lnTo>
                  <a:pt x="111706" y="148376"/>
                </a:lnTo>
                <a:lnTo>
                  <a:pt x="111904" y="148283"/>
                </a:lnTo>
                <a:lnTo>
                  <a:pt x="112108" y="148190"/>
                </a:lnTo>
                <a:lnTo>
                  <a:pt x="112301" y="148092"/>
                </a:lnTo>
                <a:lnTo>
                  <a:pt x="112489" y="147995"/>
                </a:lnTo>
                <a:lnTo>
                  <a:pt x="112676" y="147897"/>
                </a:lnTo>
                <a:lnTo>
                  <a:pt x="112864" y="147794"/>
                </a:lnTo>
                <a:lnTo>
                  <a:pt x="113040" y="147686"/>
                </a:lnTo>
                <a:lnTo>
                  <a:pt x="113211" y="147572"/>
                </a:lnTo>
                <a:lnTo>
                  <a:pt x="113377" y="147464"/>
                </a:lnTo>
                <a:lnTo>
                  <a:pt x="113542" y="147351"/>
                </a:lnTo>
                <a:lnTo>
                  <a:pt x="113697" y="147238"/>
                </a:lnTo>
                <a:lnTo>
                  <a:pt x="113840" y="147119"/>
                </a:lnTo>
                <a:lnTo>
                  <a:pt x="113984" y="147001"/>
                </a:lnTo>
                <a:lnTo>
                  <a:pt x="114116" y="146877"/>
                </a:lnTo>
                <a:lnTo>
                  <a:pt x="162118" y="101972"/>
                </a:lnTo>
                <a:lnTo>
                  <a:pt x="162245" y="101843"/>
                </a:lnTo>
                <a:lnTo>
                  <a:pt x="162361" y="101714"/>
                </a:lnTo>
                <a:lnTo>
                  <a:pt x="162465" y="101585"/>
                </a:lnTo>
                <a:lnTo>
                  <a:pt x="162570" y="101452"/>
                </a:lnTo>
                <a:lnTo>
                  <a:pt x="162658" y="101313"/>
                </a:lnTo>
                <a:lnTo>
                  <a:pt x="162747" y="101163"/>
                </a:lnTo>
                <a:lnTo>
                  <a:pt x="162824" y="101019"/>
                </a:lnTo>
                <a:lnTo>
                  <a:pt x="162896" y="100870"/>
                </a:lnTo>
                <a:lnTo>
                  <a:pt x="162956" y="100721"/>
                </a:lnTo>
                <a:lnTo>
                  <a:pt x="163006" y="100566"/>
                </a:lnTo>
                <a:lnTo>
                  <a:pt x="163050" y="100412"/>
                </a:lnTo>
                <a:lnTo>
                  <a:pt x="163089" y="100257"/>
                </a:lnTo>
                <a:lnTo>
                  <a:pt x="163116" y="100098"/>
                </a:lnTo>
                <a:lnTo>
                  <a:pt x="163133" y="99938"/>
                </a:lnTo>
                <a:lnTo>
                  <a:pt x="163144" y="99778"/>
                </a:lnTo>
                <a:lnTo>
                  <a:pt x="163149" y="99624"/>
                </a:lnTo>
                <a:lnTo>
                  <a:pt x="163144" y="99464"/>
                </a:lnTo>
                <a:lnTo>
                  <a:pt x="163133" y="99300"/>
                </a:lnTo>
                <a:lnTo>
                  <a:pt x="163111" y="99145"/>
                </a:lnTo>
                <a:lnTo>
                  <a:pt x="163083" y="98986"/>
                </a:lnTo>
                <a:lnTo>
                  <a:pt x="163044" y="98831"/>
                </a:lnTo>
                <a:lnTo>
                  <a:pt x="163000" y="98672"/>
                </a:lnTo>
                <a:lnTo>
                  <a:pt x="162951" y="98522"/>
                </a:lnTo>
                <a:lnTo>
                  <a:pt x="162890" y="98373"/>
                </a:lnTo>
                <a:lnTo>
                  <a:pt x="162818" y="98224"/>
                </a:lnTo>
                <a:lnTo>
                  <a:pt x="162736" y="98074"/>
                </a:lnTo>
                <a:lnTo>
                  <a:pt x="162653" y="97936"/>
                </a:lnTo>
                <a:lnTo>
                  <a:pt x="162559" y="97797"/>
                </a:lnTo>
                <a:lnTo>
                  <a:pt x="162460" y="97663"/>
                </a:lnTo>
                <a:lnTo>
                  <a:pt x="162349" y="97529"/>
                </a:lnTo>
                <a:lnTo>
                  <a:pt x="162234" y="97400"/>
                </a:lnTo>
                <a:lnTo>
                  <a:pt x="162101" y="97277"/>
                </a:lnTo>
                <a:lnTo>
                  <a:pt x="153254" y="89071"/>
                </a:lnTo>
                <a:lnTo>
                  <a:pt x="153122" y="88957"/>
                </a:lnTo>
                <a:lnTo>
                  <a:pt x="152984" y="88849"/>
                </a:lnTo>
                <a:lnTo>
                  <a:pt x="152841" y="88746"/>
                </a:lnTo>
                <a:lnTo>
                  <a:pt x="152697" y="88654"/>
                </a:lnTo>
                <a:lnTo>
                  <a:pt x="152548" y="88566"/>
                </a:lnTo>
                <a:lnTo>
                  <a:pt x="152394" y="88489"/>
                </a:lnTo>
                <a:lnTo>
                  <a:pt x="152234" y="88412"/>
                </a:lnTo>
                <a:lnTo>
                  <a:pt x="152074" y="88350"/>
                </a:lnTo>
                <a:lnTo>
                  <a:pt x="151914" y="88293"/>
                </a:lnTo>
                <a:lnTo>
                  <a:pt x="151754" y="88247"/>
                </a:lnTo>
                <a:lnTo>
                  <a:pt x="151583" y="88206"/>
                </a:lnTo>
                <a:lnTo>
                  <a:pt x="151412" y="88170"/>
                </a:lnTo>
                <a:lnTo>
                  <a:pt x="151247" y="88144"/>
                </a:lnTo>
                <a:lnTo>
                  <a:pt x="151076" y="88129"/>
                </a:lnTo>
                <a:lnTo>
                  <a:pt x="150905" y="88118"/>
                </a:lnTo>
                <a:close/>
                <a:moveTo>
                  <a:pt x="118671" y="0"/>
                </a:moveTo>
                <a:cubicBezTo>
                  <a:pt x="184211" y="0"/>
                  <a:pt x="237342" y="53131"/>
                  <a:pt x="237342" y="118671"/>
                </a:cubicBezTo>
                <a:cubicBezTo>
                  <a:pt x="237342" y="184211"/>
                  <a:pt x="184211" y="237342"/>
                  <a:pt x="118671" y="237342"/>
                </a:cubicBezTo>
                <a:cubicBezTo>
                  <a:pt x="53131" y="237342"/>
                  <a:pt x="0" y="184211"/>
                  <a:pt x="0" y="118671"/>
                </a:cubicBezTo>
                <a:cubicBezTo>
                  <a:pt x="0" y="53131"/>
                  <a:pt x="53131" y="0"/>
                  <a:pt x="118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0" name="Google Shape;840;p8"/>
          <p:cNvPicPr preferRelativeResize="0"/>
          <p:nvPr/>
        </p:nvPicPr>
        <p:blipFill rotWithShape="1">
          <a:blip r:embed="rId3">
            <a:alphaModFix/>
          </a:blip>
          <a:srcRect b="10260" l="0" r="0" t="10260"/>
          <a:stretch/>
        </p:blipFill>
        <p:spPr>
          <a:xfrm flipH="1">
            <a:off x="6334540" y="2975015"/>
            <a:ext cx="4633752" cy="207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8"/>
          <p:cNvPicPr preferRelativeResize="0"/>
          <p:nvPr/>
        </p:nvPicPr>
        <p:blipFill rotWithShape="1">
          <a:blip r:embed="rId3">
            <a:alphaModFix/>
          </a:blip>
          <a:srcRect b="10289" l="0" r="0" t="10291"/>
          <a:stretch/>
        </p:blipFill>
        <p:spPr>
          <a:xfrm flipH="1">
            <a:off x="6334539" y="722154"/>
            <a:ext cx="4633753" cy="207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8"/>
          <p:cNvPicPr preferRelativeResize="0"/>
          <p:nvPr/>
        </p:nvPicPr>
        <p:blipFill rotWithShape="1">
          <a:blip r:embed="rId4">
            <a:alphaModFix/>
          </a:blip>
          <a:srcRect b="35749" l="17796" r="12985" t="0"/>
          <a:stretch/>
        </p:blipFill>
        <p:spPr>
          <a:xfrm>
            <a:off x="6334550" y="2975022"/>
            <a:ext cx="4633748" cy="20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8"/>
          <p:cNvPicPr preferRelativeResize="0"/>
          <p:nvPr/>
        </p:nvPicPr>
        <p:blipFill rotWithShape="1">
          <a:blip r:embed="rId5">
            <a:alphaModFix/>
          </a:blip>
          <a:srcRect b="55094" l="0" r="0" t="0"/>
          <a:stretch/>
        </p:blipFill>
        <p:spPr>
          <a:xfrm>
            <a:off x="6334550" y="722150"/>
            <a:ext cx="4633749" cy="2070901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g2eaedcb610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9867" y="4133492"/>
            <a:ext cx="4510199" cy="21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g2eaedcb610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648" y="4133498"/>
            <a:ext cx="4643012" cy="2116124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g2eaedcb6101_0_0"/>
          <p:cNvSpPr txBox="1"/>
          <p:nvPr/>
        </p:nvSpPr>
        <p:spPr>
          <a:xfrm>
            <a:off x="1909892" y="940125"/>
            <a:ext cx="847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FDA831"/>
                </a:solidFill>
                <a:latin typeface="Poppins"/>
                <a:ea typeface="Poppins"/>
                <a:cs typeface="Poppins"/>
                <a:sym typeface="Poppins"/>
              </a:rPr>
              <a:t>프로젝트 선정 배경</a:t>
            </a:r>
            <a:endParaRPr b="0" i="0" sz="4400" u="none" cap="none" strike="noStrike">
              <a:solidFill>
                <a:srgbClr val="FDA8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2" name="Google Shape;852;g2eaedcb6101_0_0"/>
          <p:cNvSpPr/>
          <p:nvPr/>
        </p:nvSpPr>
        <p:spPr>
          <a:xfrm>
            <a:off x="1276309" y="1895501"/>
            <a:ext cx="94845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영화와 애니메이션의 공통점은 시각적 표현이 중요하다는 점입니다.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영화와 애니메이션은 이미지, 색채, 움직임 등 시각적 요소를 통해 감정과 메시지를 전합니다.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그러나 시장의 규모에는 큰 차이가 존재합니다. 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애니메이션은 2022년 기준 286억 1000만 달러, 영화 OTT는 2천억 달러로 약 7배 차이가 납니다. 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3" name="Google Shape;853;g2eaedcb6101_0_0"/>
          <p:cNvSpPr txBox="1"/>
          <p:nvPr/>
        </p:nvSpPr>
        <p:spPr>
          <a:xfrm flipH="1">
            <a:off x="98569" y="6202193"/>
            <a:ext cx="6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0" i="0" lang="en-US" sz="20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72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4" name="Google Shape;854;g2eaedcb6101_0_0"/>
          <p:cNvSpPr txBox="1"/>
          <p:nvPr/>
        </p:nvSpPr>
        <p:spPr>
          <a:xfrm>
            <a:off x="901983" y="3548499"/>
            <a:ext cx="140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#01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2eaedcb6101_0_0"/>
          <p:cNvSpPr txBox="1"/>
          <p:nvPr/>
        </p:nvSpPr>
        <p:spPr>
          <a:xfrm>
            <a:off x="1909894" y="3687225"/>
            <a:ext cx="288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애니메이션 시장 규모</a:t>
            </a:r>
            <a:endParaRPr b="1" i="0" sz="14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6" name="Google Shape;856;g2eaedcb6101_0_0"/>
          <p:cNvSpPr txBox="1"/>
          <p:nvPr/>
        </p:nvSpPr>
        <p:spPr>
          <a:xfrm>
            <a:off x="7435305" y="3548616"/>
            <a:ext cx="140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#02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g2eaedcb6101_0_0"/>
          <p:cNvSpPr txBox="1"/>
          <p:nvPr/>
        </p:nvSpPr>
        <p:spPr>
          <a:xfrm>
            <a:off x="8443231" y="3687331"/>
            <a:ext cx="177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영화 OTT시장 규모</a:t>
            </a:r>
            <a:endParaRPr b="1" i="0" sz="1400" u="none" cap="none" strike="noStrik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8" name="Google Shape;858;g2eaedcb6101_0_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4"/>
          <p:cNvPicPr preferRelativeResize="0"/>
          <p:nvPr/>
        </p:nvPicPr>
        <p:blipFill rotWithShape="1">
          <a:blip r:embed="rId3">
            <a:alphaModFix/>
          </a:blip>
          <a:srcRect b="0" l="24447" r="24446" t="0"/>
          <a:stretch/>
        </p:blipFill>
        <p:spPr>
          <a:xfrm flipH="1">
            <a:off x="5961178" y="0"/>
            <a:ext cx="6230821" cy="6858000"/>
          </a:xfrm>
          <a:custGeom>
            <a:rect b="b" l="l" r="r" t="t"/>
            <a:pathLst>
              <a:path extrusionOk="0" h="6858000" w="6230821">
                <a:moveTo>
                  <a:pt x="1504905" y="814318"/>
                </a:moveTo>
                <a:cubicBezTo>
                  <a:pt x="2948955" y="814318"/>
                  <a:pt x="4119587" y="1984950"/>
                  <a:pt x="4119587" y="3429000"/>
                </a:cubicBezTo>
                <a:cubicBezTo>
                  <a:pt x="4119587" y="4873050"/>
                  <a:pt x="2948955" y="6043682"/>
                  <a:pt x="1504905" y="6043682"/>
                </a:cubicBezTo>
                <a:cubicBezTo>
                  <a:pt x="963387" y="6043682"/>
                  <a:pt x="460317" y="5879062"/>
                  <a:pt x="43011" y="5597136"/>
                </a:cubicBezTo>
                <a:lnTo>
                  <a:pt x="0" y="5564972"/>
                </a:lnTo>
                <a:lnTo>
                  <a:pt x="0" y="1293028"/>
                </a:lnTo>
                <a:lnTo>
                  <a:pt x="43011" y="1260865"/>
                </a:lnTo>
                <a:cubicBezTo>
                  <a:pt x="460317" y="978938"/>
                  <a:pt x="963387" y="814318"/>
                  <a:pt x="1504905" y="814318"/>
                </a:cubicBezTo>
                <a:close/>
                <a:moveTo>
                  <a:pt x="0" y="0"/>
                </a:moveTo>
                <a:lnTo>
                  <a:pt x="4755096" y="0"/>
                </a:lnTo>
                <a:lnTo>
                  <a:pt x="4846633" y="87273"/>
                </a:lnTo>
                <a:cubicBezTo>
                  <a:pt x="5701855" y="942495"/>
                  <a:pt x="6230821" y="2123974"/>
                  <a:pt x="6230821" y="3429000"/>
                </a:cubicBezTo>
                <a:cubicBezTo>
                  <a:pt x="6230821" y="4734026"/>
                  <a:pt x="5701855" y="5915505"/>
                  <a:pt x="4846633" y="6770728"/>
                </a:cubicBezTo>
                <a:lnTo>
                  <a:pt x="4755096" y="6858000"/>
                </a:lnTo>
                <a:lnTo>
                  <a:pt x="0" y="6858000"/>
                </a:lnTo>
                <a:lnTo>
                  <a:pt x="0" y="6293889"/>
                </a:lnTo>
                <a:lnTo>
                  <a:pt x="244831" y="6411830"/>
                </a:lnTo>
                <a:cubicBezTo>
                  <a:pt x="632127" y="6575642"/>
                  <a:pt x="1057938" y="6666227"/>
                  <a:pt x="1504905" y="6666227"/>
                </a:cubicBezTo>
                <a:cubicBezTo>
                  <a:pt x="3292778" y="6666227"/>
                  <a:pt x="4742132" y="5216873"/>
                  <a:pt x="4742132" y="3429000"/>
                </a:cubicBezTo>
                <a:cubicBezTo>
                  <a:pt x="4742132" y="1641130"/>
                  <a:pt x="3292778" y="191774"/>
                  <a:pt x="1504905" y="191774"/>
                </a:cubicBezTo>
                <a:cubicBezTo>
                  <a:pt x="1057938" y="191774"/>
                  <a:pt x="632127" y="282359"/>
                  <a:pt x="244831" y="446171"/>
                </a:cubicBezTo>
                <a:lnTo>
                  <a:pt x="0" y="56411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64" name="Google Shape;864;p4"/>
          <p:cNvSpPr txBox="1"/>
          <p:nvPr/>
        </p:nvSpPr>
        <p:spPr>
          <a:xfrm>
            <a:off x="732850" y="2804204"/>
            <a:ext cx="47271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r>
              <a:rPr lang="en-US" sz="2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시장 규모가 7배 더 큰 점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이런 사이트가 있다면 실제로 실생활이 편해지겠다라는 생각에서 부터 시작</a:t>
            </a: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되었습니다.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4"/>
          <p:cNvSpPr txBox="1"/>
          <p:nvPr/>
        </p:nvSpPr>
        <p:spPr>
          <a:xfrm>
            <a:off x="625150" y="1015825"/>
            <a:ext cx="6966300" cy="144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그러나 존재 하지 않는 </a:t>
            </a:r>
            <a:endParaRPr b="1" sz="44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영화 이미지 검색 사이트</a:t>
            </a:r>
            <a:endParaRPr b="1" sz="44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6" name="Google Shape;866;p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30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DA831"/>
      </a:accent1>
      <a:accent2>
        <a:srgbClr val="D59917"/>
      </a:accent2>
      <a:accent3>
        <a:srgbClr val="AC2B2A"/>
      </a:accent3>
      <a:accent4>
        <a:srgbClr val="17181A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